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23"/>
  </p:notesMasterIdLst>
  <p:handoutMasterIdLst>
    <p:handoutMasterId r:id="rId24"/>
  </p:handoutMasterIdLst>
  <p:sldIdLst>
    <p:sldId id="324" r:id="rId2"/>
    <p:sldId id="345" r:id="rId3"/>
    <p:sldId id="325" r:id="rId4"/>
    <p:sldId id="326" r:id="rId5"/>
    <p:sldId id="327" r:id="rId6"/>
    <p:sldId id="328" r:id="rId7"/>
    <p:sldId id="347" r:id="rId8"/>
    <p:sldId id="329" r:id="rId9"/>
    <p:sldId id="330" r:id="rId10"/>
    <p:sldId id="333" r:id="rId11"/>
    <p:sldId id="351" r:id="rId12"/>
    <p:sldId id="335" r:id="rId13"/>
    <p:sldId id="336" r:id="rId14"/>
    <p:sldId id="348" r:id="rId15"/>
    <p:sldId id="349" r:id="rId16"/>
    <p:sldId id="338" r:id="rId17"/>
    <p:sldId id="339" r:id="rId18"/>
    <p:sldId id="340" r:id="rId19"/>
    <p:sldId id="352" r:id="rId20"/>
    <p:sldId id="342" r:id="rId21"/>
    <p:sldId id="350" r:id="rId22"/>
  </p:sldIdLst>
  <p:sldSz cx="9144000" cy="6858000" type="screen4x3"/>
  <p:notesSz cx="7099300" cy="10234613"/>
  <p:defaultTextStyle>
    <a:defPPr>
      <a:defRPr lang="fr-FR"/>
    </a:defPPr>
    <a:lvl1pPr algn="ctr" rtl="0" fontAlgn="base">
      <a:spcBef>
        <a:spcPct val="0"/>
      </a:spcBef>
      <a:spcAft>
        <a:spcPct val="0"/>
      </a:spcAft>
      <a:defRPr sz="2300" kern="1200">
        <a:solidFill>
          <a:schemeClr val="tx1"/>
        </a:solidFill>
        <a:latin typeface="Arial" charset="0"/>
        <a:ea typeface="+mn-ea"/>
        <a:cs typeface="Arial" charset="0"/>
      </a:defRPr>
    </a:lvl1pPr>
    <a:lvl2pPr marL="426698" algn="ctr" rtl="0" fontAlgn="base">
      <a:spcBef>
        <a:spcPct val="0"/>
      </a:spcBef>
      <a:spcAft>
        <a:spcPct val="0"/>
      </a:spcAft>
      <a:defRPr sz="2300" kern="1200">
        <a:solidFill>
          <a:schemeClr val="tx1"/>
        </a:solidFill>
        <a:latin typeface="Arial" charset="0"/>
        <a:ea typeface="+mn-ea"/>
        <a:cs typeface="Arial" charset="0"/>
      </a:defRPr>
    </a:lvl2pPr>
    <a:lvl3pPr marL="853396" algn="ctr" rtl="0" fontAlgn="base">
      <a:spcBef>
        <a:spcPct val="0"/>
      </a:spcBef>
      <a:spcAft>
        <a:spcPct val="0"/>
      </a:spcAft>
      <a:defRPr sz="2300" kern="1200">
        <a:solidFill>
          <a:schemeClr val="tx1"/>
        </a:solidFill>
        <a:latin typeface="Arial" charset="0"/>
        <a:ea typeface="+mn-ea"/>
        <a:cs typeface="Arial" charset="0"/>
      </a:defRPr>
    </a:lvl3pPr>
    <a:lvl4pPr marL="1280093" algn="ctr" rtl="0" fontAlgn="base">
      <a:spcBef>
        <a:spcPct val="0"/>
      </a:spcBef>
      <a:spcAft>
        <a:spcPct val="0"/>
      </a:spcAft>
      <a:defRPr sz="2300" kern="1200">
        <a:solidFill>
          <a:schemeClr val="tx1"/>
        </a:solidFill>
        <a:latin typeface="Arial" charset="0"/>
        <a:ea typeface="+mn-ea"/>
        <a:cs typeface="Arial" charset="0"/>
      </a:defRPr>
    </a:lvl4pPr>
    <a:lvl5pPr marL="1706791" algn="ctr" rtl="0" fontAlgn="base">
      <a:spcBef>
        <a:spcPct val="0"/>
      </a:spcBef>
      <a:spcAft>
        <a:spcPct val="0"/>
      </a:spcAft>
      <a:defRPr sz="2300" kern="1200">
        <a:solidFill>
          <a:schemeClr val="tx1"/>
        </a:solidFill>
        <a:latin typeface="Arial" charset="0"/>
        <a:ea typeface="+mn-ea"/>
        <a:cs typeface="Arial" charset="0"/>
      </a:defRPr>
    </a:lvl5pPr>
    <a:lvl6pPr marL="2133489" algn="l" defTabSz="853396" rtl="0" eaLnBrk="1" latinLnBrk="0" hangingPunct="1">
      <a:defRPr sz="2300" kern="1200">
        <a:solidFill>
          <a:schemeClr val="tx1"/>
        </a:solidFill>
        <a:latin typeface="Arial" charset="0"/>
        <a:ea typeface="+mn-ea"/>
        <a:cs typeface="Arial" charset="0"/>
      </a:defRPr>
    </a:lvl6pPr>
    <a:lvl7pPr marL="2560187" algn="l" defTabSz="853396" rtl="0" eaLnBrk="1" latinLnBrk="0" hangingPunct="1">
      <a:defRPr sz="2300" kern="1200">
        <a:solidFill>
          <a:schemeClr val="tx1"/>
        </a:solidFill>
        <a:latin typeface="Arial" charset="0"/>
        <a:ea typeface="+mn-ea"/>
        <a:cs typeface="Arial" charset="0"/>
      </a:defRPr>
    </a:lvl7pPr>
    <a:lvl8pPr marL="2986885" algn="l" defTabSz="853396" rtl="0" eaLnBrk="1" latinLnBrk="0" hangingPunct="1">
      <a:defRPr sz="2300" kern="1200">
        <a:solidFill>
          <a:schemeClr val="tx1"/>
        </a:solidFill>
        <a:latin typeface="Arial" charset="0"/>
        <a:ea typeface="+mn-ea"/>
        <a:cs typeface="Arial" charset="0"/>
      </a:defRPr>
    </a:lvl8pPr>
    <a:lvl9pPr marL="3413582" algn="l" defTabSz="853396" rtl="0" eaLnBrk="1" latinLnBrk="0" hangingPunct="1">
      <a:defRPr sz="2300"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76">
          <p15:clr>
            <a:srgbClr val="A4A3A4"/>
          </p15:clr>
        </p15:guide>
        <p15:guide id="2" pos="2880">
          <p15:clr>
            <a:srgbClr val="A4A3A4"/>
          </p15:clr>
        </p15:guide>
      </p15:sldGuideLst>
    </p:ext>
    <p:ext uri="{2D200454-40CA-4A62-9FC3-DE9A4176ACB9}">
      <p15:notesGuideLst xmlns=""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073"/>
    <a:srgbClr val="FF6600"/>
    <a:srgbClr val="F79646"/>
    <a:srgbClr val="FF0000"/>
    <a:srgbClr val="DCE6F2"/>
    <a:srgbClr val="0070C0"/>
    <a:srgbClr val="92D050"/>
    <a:srgbClr val="769537"/>
    <a:srgbClr val="C0000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35" autoAdjust="0"/>
    <p:restoredTop sz="87247" autoAdjust="0"/>
  </p:normalViewPr>
  <p:slideViewPr>
    <p:cSldViewPr snapToGrid="0">
      <p:cViewPr>
        <p:scale>
          <a:sx n="76" d="100"/>
          <a:sy n="76" d="100"/>
        </p:scale>
        <p:origin x="-2028" y="-438"/>
      </p:cViewPr>
      <p:guideLst>
        <p:guide orient="horz" pos="2176"/>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40" d="100"/>
        <a:sy n="40" d="100"/>
      </p:scale>
      <p:origin x="0" y="0"/>
    </p:cViewPr>
  </p:sorterViewPr>
  <p:notesViewPr>
    <p:cSldViewPr snapToGrid="0">
      <p:cViewPr>
        <p:scale>
          <a:sx n="100" d="100"/>
          <a:sy n="100" d="100"/>
        </p:scale>
        <p:origin x="-1480" y="584"/>
      </p:cViewPr>
      <p:guideLst>
        <p:guide orient="horz" pos="3224"/>
        <p:guide pos="2237"/>
      </p:guideLst>
    </p:cSldViewPr>
  </p:notes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5"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l" defTabSz="979399">
              <a:defRPr sz="1200"/>
            </a:lvl1pPr>
          </a:lstStyle>
          <a:p>
            <a:pPr>
              <a:defRPr/>
            </a:pPr>
            <a:endParaRPr lang="fr-FR" dirty="0"/>
          </a:p>
        </p:txBody>
      </p:sp>
      <p:sp>
        <p:nvSpPr>
          <p:cNvPr id="6147" name="Rectangle 3"/>
          <p:cNvSpPr>
            <a:spLocks noGrp="1" noChangeArrowheads="1"/>
          </p:cNvSpPr>
          <p:nvPr>
            <p:ph type="dt" sz="quarter" idx="1"/>
          </p:nvPr>
        </p:nvSpPr>
        <p:spPr bwMode="auto">
          <a:xfrm>
            <a:off x="4021142"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r" defTabSz="979399">
              <a:defRPr sz="1200"/>
            </a:lvl1pPr>
          </a:lstStyle>
          <a:p>
            <a:pPr>
              <a:defRPr/>
            </a:pPr>
            <a:endParaRPr lang="fr-FR" dirty="0"/>
          </a:p>
        </p:txBody>
      </p:sp>
      <p:sp>
        <p:nvSpPr>
          <p:cNvPr id="6148" name="Rectangle 4"/>
          <p:cNvSpPr>
            <a:spLocks noGrp="1" noChangeArrowheads="1"/>
          </p:cNvSpPr>
          <p:nvPr>
            <p:ph type="ftr" sz="quarter" idx="2"/>
          </p:nvPr>
        </p:nvSpPr>
        <p:spPr bwMode="auto">
          <a:xfrm>
            <a:off x="5"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l" defTabSz="979399">
              <a:defRPr sz="1200"/>
            </a:lvl1pPr>
          </a:lstStyle>
          <a:p>
            <a:pPr>
              <a:defRPr/>
            </a:pPr>
            <a:endParaRPr lang="fr-FR" dirty="0"/>
          </a:p>
        </p:txBody>
      </p:sp>
      <p:sp>
        <p:nvSpPr>
          <p:cNvPr id="6149" name="Rectangle 5"/>
          <p:cNvSpPr>
            <a:spLocks noGrp="1" noChangeArrowheads="1"/>
          </p:cNvSpPr>
          <p:nvPr>
            <p:ph type="sldNum" sz="quarter" idx="3"/>
          </p:nvPr>
        </p:nvSpPr>
        <p:spPr bwMode="auto">
          <a:xfrm>
            <a:off x="4021142"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r" defTabSz="979399">
              <a:defRPr sz="1200"/>
            </a:lvl1pPr>
          </a:lstStyle>
          <a:p>
            <a:pPr>
              <a:defRPr/>
            </a:pPr>
            <a:fld id="{B9A11DC5-B027-4CD7-9C4D-B8FAE8E162BD}" type="slidenum">
              <a:rPr lang="fr-FR"/>
              <a:pPr>
                <a:defRPr/>
              </a:pPr>
              <a:t>‹N°›</a:t>
            </a:fld>
            <a:endParaRPr lang="fr-FR" dirty="0"/>
          </a:p>
        </p:txBody>
      </p:sp>
    </p:spTree>
    <p:extLst>
      <p:ext uri="{BB962C8B-B14F-4D97-AF65-F5344CB8AC3E}">
        <p14:creationId xmlns:p14="http://schemas.microsoft.com/office/powerpoint/2010/main" val="13062027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5"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l" defTabSz="979399">
              <a:defRPr sz="1200"/>
            </a:lvl1pPr>
          </a:lstStyle>
          <a:p>
            <a:pPr>
              <a:defRPr/>
            </a:pPr>
            <a:endParaRPr lang="fr-FR" dirty="0"/>
          </a:p>
        </p:txBody>
      </p:sp>
      <p:sp>
        <p:nvSpPr>
          <p:cNvPr id="7171" name="Rectangle 3"/>
          <p:cNvSpPr>
            <a:spLocks noGrp="1" noChangeArrowheads="1"/>
          </p:cNvSpPr>
          <p:nvPr>
            <p:ph type="dt" idx="1"/>
          </p:nvPr>
        </p:nvSpPr>
        <p:spPr bwMode="auto">
          <a:xfrm>
            <a:off x="4021142"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r" defTabSz="979399">
              <a:defRPr sz="1200"/>
            </a:lvl1pPr>
          </a:lstStyle>
          <a:p>
            <a:pPr>
              <a:defRPr/>
            </a:pPr>
            <a:endParaRPr lang="fr-FR" dirty="0"/>
          </a:p>
        </p:txBody>
      </p:sp>
      <p:sp>
        <p:nvSpPr>
          <p:cNvPr id="32772" name="Rectangle 4"/>
          <p:cNvSpPr>
            <a:spLocks noGrp="1" noRot="1" noChangeAspect="1" noChangeArrowheads="1" noTextEdit="1"/>
          </p:cNvSpPr>
          <p:nvPr>
            <p:ph type="sldImg" idx="2"/>
          </p:nvPr>
        </p:nvSpPr>
        <p:spPr bwMode="auto">
          <a:xfrm>
            <a:off x="992188" y="769938"/>
            <a:ext cx="5114925" cy="38354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09619" y="4860928"/>
            <a:ext cx="5680075" cy="4605339"/>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7174" name="Rectangle 6"/>
          <p:cNvSpPr>
            <a:spLocks noGrp="1" noChangeArrowheads="1"/>
          </p:cNvSpPr>
          <p:nvPr>
            <p:ph type="ftr" sz="quarter" idx="4"/>
          </p:nvPr>
        </p:nvSpPr>
        <p:spPr bwMode="auto">
          <a:xfrm>
            <a:off x="5"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l" defTabSz="979399">
              <a:defRPr sz="1200"/>
            </a:lvl1pPr>
          </a:lstStyle>
          <a:p>
            <a:pPr>
              <a:defRPr/>
            </a:pPr>
            <a:endParaRPr lang="fr-FR" dirty="0"/>
          </a:p>
        </p:txBody>
      </p:sp>
      <p:sp>
        <p:nvSpPr>
          <p:cNvPr id="7175" name="Rectangle 7"/>
          <p:cNvSpPr>
            <a:spLocks noGrp="1" noChangeArrowheads="1"/>
          </p:cNvSpPr>
          <p:nvPr>
            <p:ph type="sldNum" sz="quarter" idx="5"/>
          </p:nvPr>
        </p:nvSpPr>
        <p:spPr bwMode="auto">
          <a:xfrm>
            <a:off x="4021142"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r" defTabSz="979399">
              <a:defRPr sz="1200"/>
            </a:lvl1pPr>
          </a:lstStyle>
          <a:p>
            <a:pPr>
              <a:defRPr/>
            </a:pPr>
            <a:fld id="{9A9BCB00-00ED-46CE-BCBE-2C1EE66DCAAA}" type="slidenum">
              <a:rPr lang="fr-FR"/>
              <a:pPr>
                <a:defRPr/>
              </a:pPr>
              <a:t>‹N°›</a:t>
            </a:fld>
            <a:endParaRPr lang="fr-FR" dirty="0"/>
          </a:p>
        </p:txBody>
      </p:sp>
    </p:spTree>
    <p:extLst>
      <p:ext uri="{BB962C8B-B14F-4D97-AF65-F5344CB8AC3E}">
        <p14:creationId xmlns:p14="http://schemas.microsoft.com/office/powerpoint/2010/main" val="21494192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100" kern="1200">
        <a:solidFill>
          <a:schemeClr val="tx1"/>
        </a:solidFill>
        <a:latin typeface="Arial" charset="0"/>
        <a:ea typeface="+mn-ea"/>
        <a:cs typeface="Arial" charset="0"/>
      </a:defRPr>
    </a:lvl1pPr>
    <a:lvl2pPr marL="426698" algn="l" rtl="0" eaLnBrk="0" fontAlgn="base" hangingPunct="0">
      <a:spcBef>
        <a:spcPct val="30000"/>
      </a:spcBef>
      <a:spcAft>
        <a:spcPct val="0"/>
      </a:spcAft>
      <a:defRPr sz="1100" kern="1200">
        <a:solidFill>
          <a:schemeClr val="tx1"/>
        </a:solidFill>
        <a:latin typeface="Arial" charset="0"/>
        <a:ea typeface="+mn-ea"/>
        <a:cs typeface="Arial" charset="0"/>
      </a:defRPr>
    </a:lvl2pPr>
    <a:lvl3pPr marL="853396" algn="l" rtl="0" eaLnBrk="0" fontAlgn="base" hangingPunct="0">
      <a:spcBef>
        <a:spcPct val="30000"/>
      </a:spcBef>
      <a:spcAft>
        <a:spcPct val="0"/>
      </a:spcAft>
      <a:defRPr sz="1100" kern="1200">
        <a:solidFill>
          <a:schemeClr val="tx1"/>
        </a:solidFill>
        <a:latin typeface="Arial" charset="0"/>
        <a:ea typeface="+mn-ea"/>
        <a:cs typeface="Arial" charset="0"/>
      </a:defRPr>
    </a:lvl3pPr>
    <a:lvl4pPr marL="1280093" algn="l" rtl="0" eaLnBrk="0" fontAlgn="base" hangingPunct="0">
      <a:spcBef>
        <a:spcPct val="30000"/>
      </a:spcBef>
      <a:spcAft>
        <a:spcPct val="0"/>
      </a:spcAft>
      <a:defRPr sz="1100" kern="1200">
        <a:solidFill>
          <a:schemeClr val="tx1"/>
        </a:solidFill>
        <a:latin typeface="Arial" charset="0"/>
        <a:ea typeface="+mn-ea"/>
        <a:cs typeface="Arial" charset="0"/>
      </a:defRPr>
    </a:lvl4pPr>
    <a:lvl5pPr marL="1706791" algn="l" rtl="0" eaLnBrk="0" fontAlgn="base" hangingPunct="0">
      <a:spcBef>
        <a:spcPct val="30000"/>
      </a:spcBef>
      <a:spcAft>
        <a:spcPct val="0"/>
      </a:spcAft>
      <a:defRPr sz="1100" kern="1200">
        <a:solidFill>
          <a:schemeClr val="tx1"/>
        </a:solidFill>
        <a:latin typeface="Arial" charset="0"/>
        <a:ea typeface="+mn-ea"/>
        <a:cs typeface="Arial" charset="0"/>
      </a:defRPr>
    </a:lvl5pPr>
    <a:lvl6pPr marL="2133489" algn="l" defTabSz="853396" rtl="0" eaLnBrk="1" latinLnBrk="0" hangingPunct="1">
      <a:defRPr sz="1100" kern="1200">
        <a:solidFill>
          <a:schemeClr val="tx1"/>
        </a:solidFill>
        <a:latin typeface="+mn-lt"/>
        <a:ea typeface="+mn-ea"/>
        <a:cs typeface="+mn-cs"/>
      </a:defRPr>
    </a:lvl6pPr>
    <a:lvl7pPr marL="2560187" algn="l" defTabSz="853396" rtl="0" eaLnBrk="1" latinLnBrk="0" hangingPunct="1">
      <a:defRPr sz="1100" kern="1200">
        <a:solidFill>
          <a:schemeClr val="tx1"/>
        </a:solidFill>
        <a:latin typeface="+mn-lt"/>
        <a:ea typeface="+mn-ea"/>
        <a:cs typeface="+mn-cs"/>
      </a:defRPr>
    </a:lvl7pPr>
    <a:lvl8pPr marL="2986885" algn="l" defTabSz="853396" rtl="0" eaLnBrk="1" latinLnBrk="0" hangingPunct="1">
      <a:defRPr sz="1100" kern="1200">
        <a:solidFill>
          <a:schemeClr val="tx1"/>
        </a:solidFill>
        <a:latin typeface="+mn-lt"/>
        <a:ea typeface="+mn-ea"/>
        <a:cs typeface="+mn-cs"/>
      </a:defRPr>
    </a:lvl8pPr>
    <a:lvl9pPr marL="3413582" algn="l" defTabSz="853396"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9_Disposition personnalisée">
    <p:spTree>
      <p:nvGrpSpPr>
        <p:cNvPr id="1" name=""/>
        <p:cNvGrpSpPr/>
        <p:nvPr/>
      </p:nvGrpSpPr>
      <p:grpSpPr>
        <a:xfrm>
          <a:off x="0" y="0"/>
          <a:ext cx="0" cy="0"/>
          <a:chOff x="0" y="0"/>
          <a:chExt cx="0" cy="0"/>
        </a:xfrm>
      </p:grpSpPr>
      <p:sp>
        <p:nvSpPr>
          <p:cNvPr id="16" name="Titre 1"/>
          <p:cNvSpPr>
            <a:spLocks noGrp="1"/>
          </p:cNvSpPr>
          <p:nvPr>
            <p:ph type="title"/>
          </p:nvPr>
        </p:nvSpPr>
        <p:spPr>
          <a:xfrm>
            <a:off x="432000" y="2203053"/>
            <a:ext cx="8280000" cy="1177669"/>
          </a:xfrm>
          <a:prstGeom prst="rect">
            <a:avLst/>
          </a:prstGeom>
          <a:noFill/>
          <a:ln w="9525">
            <a:noFill/>
            <a:miter lim="800000"/>
            <a:headEnd/>
            <a:tailEnd/>
          </a:ln>
          <a:effectLst/>
        </p:spPr>
        <p:txBody>
          <a:bodyPr vert="horz" wrap="square" lIns="72000" tIns="42670" rIns="72000" bIns="180000" numCol="1" anchor="b" anchorCtr="0" compatLnSpc="1">
            <a:prstTxWarp prst="textNoShape">
              <a:avLst/>
            </a:prstTxWarp>
          </a:bodyPr>
          <a:lstStyle>
            <a:lvl1pPr algn="ctr" rtl="0" eaLnBrk="0" fontAlgn="base" hangingPunct="0">
              <a:spcBef>
                <a:spcPct val="0"/>
              </a:spcBef>
              <a:spcAft>
                <a:spcPct val="0"/>
              </a:spcAft>
              <a:defRPr lang="fr-FR" sz="2000" b="1" dirty="0">
                <a:solidFill>
                  <a:schemeClr val="tx1"/>
                </a:solidFill>
                <a:effectLst/>
                <a:latin typeface="+mj-lt"/>
                <a:ea typeface="+mj-ea"/>
                <a:cs typeface="+mj-cs"/>
              </a:defRPr>
            </a:lvl1pPr>
          </a:lstStyle>
          <a:p>
            <a:r>
              <a:rPr lang="fr-FR" dirty="0"/>
              <a:t>Cliquez pour modifier le style du titre</a:t>
            </a:r>
          </a:p>
        </p:txBody>
      </p:sp>
      <p:sp>
        <p:nvSpPr>
          <p:cNvPr id="3" name="Espace réservé du texte 2"/>
          <p:cNvSpPr>
            <a:spLocks noGrp="1"/>
          </p:cNvSpPr>
          <p:nvPr>
            <p:ph type="body" sz="quarter" idx="10"/>
          </p:nvPr>
        </p:nvSpPr>
        <p:spPr>
          <a:xfrm>
            <a:off x="432000" y="3462606"/>
            <a:ext cx="8280000" cy="976286"/>
          </a:xfrm>
          <a:noFill/>
          <a:ln w="9525">
            <a:noFill/>
            <a:miter lim="800000"/>
            <a:headEnd/>
            <a:tailEnd/>
          </a:ln>
          <a:effectLst/>
        </p:spPr>
        <p:txBody>
          <a:bodyPr vert="horz" wrap="square" lIns="85340" tIns="180000" rIns="85340" bIns="42670" numCol="1" anchor="t" anchorCtr="0" compatLnSpc="1">
            <a:prstTxWarp prst="textNoShape">
              <a:avLst/>
            </a:prstTxWarp>
          </a:bodyPr>
          <a:lstStyle>
            <a:lvl1pPr marL="0" indent="0" algn="ctr">
              <a:buFontTx/>
              <a:buNone/>
              <a:defRPr lang="fr-FR" sz="2800" b="1" dirty="0">
                <a:effectLst/>
                <a:latin typeface="+mj-lt"/>
                <a:ea typeface="+mj-ea"/>
                <a:cs typeface="+mj-cs"/>
              </a:defRPr>
            </a:lvl1pPr>
          </a:lstStyle>
          <a:p>
            <a:pPr lvl="0" algn="ctr">
              <a:spcBef>
                <a:spcPct val="0"/>
              </a:spcBef>
              <a:spcAft>
                <a:spcPct val="0"/>
              </a:spcAft>
            </a:pPr>
            <a:r>
              <a:rPr lang="fr-FR" dirty="0"/>
              <a:t>Modifiez les styles du texte du masque</a:t>
            </a:r>
          </a:p>
        </p:txBody>
      </p:sp>
      <p:pic>
        <p:nvPicPr>
          <p:cNvPr id="5" name="Image 4"/>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761818" y="13013"/>
            <a:ext cx="1172625" cy="910713"/>
          </a:xfrm>
          <a:prstGeom prst="rect">
            <a:avLst/>
          </a:prstGeom>
          <a:noFill/>
          <a:ln w="9525">
            <a:noFill/>
            <a:miter lim="800000"/>
            <a:headEnd/>
            <a:tailEnd/>
          </a:ln>
        </p:spPr>
      </p:pic>
      <p:pic>
        <p:nvPicPr>
          <p:cNvPr id="2050"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23974" y="597109"/>
            <a:ext cx="1476000" cy="1061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455391" y="483930"/>
            <a:ext cx="2164635" cy="1287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ZoneTexte 13"/>
          <p:cNvSpPr txBox="1">
            <a:spLocks noChangeArrowheads="1"/>
          </p:cNvSpPr>
          <p:nvPr userDrawn="1">
            <p:custDataLst>
              <p:tags r:id="rId1"/>
            </p:custDataLst>
          </p:nvPr>
        </p:nvSpPr>
        <p:spPr bwMode="auto">
          <a:xfrm>
            <a:off x="3649312" y="6165926"/>
            <a:ext cx="18453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Arial" pitchFamily="34" charset="0"/>
                <a:cs typeface="Arial" pitchFamily="34" charset="0"/>
              </a:defRPr>
            </a:lvl1pPr>
            <a:lvl2pPr>
              <a:defRPr sz="2800">
                <a:solidFill>
                  <a:schemeClr val="tx1"/>
                </a:solidFill>
                <a:latin typeface="Arial" pitchFamily="34" charset="0"/>
                <a:cs typeface="Arial" pitchFamily="34" charset="0"/>
              </a:defRPr>
            </a:lvl2pPr>
            <a:lvl3pPr>
              <a:defRPr sz="2400">
                <a:solidFill>
                  <a:schemeClr val="tx1"/>
                </a:solidFill>
                <a:latin typeface="Arial" pitchFamily="34" charset="0"/>
                <a:cs typeface="Arial" pitchFamily="34" charset="0"/>
              </a:defRPr>
            </a:lvl3pPr>
            <a:lvl4pPr>
              <a:defRPr sz="2000">
                <a:solidFill>
                  <a:schemeClr val="tx1"/>
                </a:solidFill>
                <a:latin typeface="Arial" pitchFamily="34" charset="0"/>
                <a:cs typeface="Arial" pitchFamily="34" charset="0"/>
              </a:defRPr>
            </a:lvl4pPr>
            <a:lvl5pPr>
              <a:defRPr sz="2000">
                <a:solidFill>
                  <a:schemeClr val="tx1"/>
                </a:solidFill>
                <a:latin typeface="Arial" pitchFamily="34" charset="0"/>
                <a:cs typeface="Arial" pitchFamily="34" charset="0"/>
              </a:defRPr>
            </a:lvl5pPr>
            <a:lvl6pPr eaLnBrk="0" hangingPunct="0">
              <a:defRPr sz="2000">
                <a:solidFill>
                  <a:schemeClr val="tx1"/>
                </a:solidFill>
                <a:latin typeface="Arial" pitchFamily="34" charset="0"/>
                <a:cs typeface="Arial" pitchFamily="34" charset="0"/>
              </a:defRPr>
            </a:lvl6pPr>
            <a:lvl7pPr eaLnBrk="0" hangingPunct="0">
              <a:defRPr sz="2000">
                <a:solidFill>
                  <a:schemeClr val="tx1"/>
                </a:solidFill>
                <a:latin typeface="Arial" pitchFamily="34" charset="0"/>
                <a:cs typeface="Arial" pitchFamily="34" charset="0"/>
              </a:defRPr>
            </a:lvl7pPr>
            <a:lvl8pPr eaLnBrk="0" hangingPunct="0">
              <a:defRPr sz="2000">
                <a:solidFill>
                  <a:schemeClr val="tx1"/>
                </a:solidFill>
                <a:latin typeface="Arial" pitchFamily="34" charset="0"/>
                <a:cs typeface="Arial" pitchFamily="34" charset="0"/>
              </a:defRPr>
            </a:lvl8pPr>
            <a:lvl9pPr eaLnBrk="0" hangingPunct="0">
              <a:defRPr sz="2000">
                <a:solidFill>
                  <a:schemeClr val="tx1"/>
                </a:solidFill>
                <a:latin typeface="Arial" pitchFamily="34" charset="0"/>
                <a:cs typeface="Arial" pitchFamily="34" charset="0"/>
              </a:defRPr>
            </a:lvl9pPr>
          </a:lstStyle>
          <a:p>
            <a:r>
              <a:rPr lang="fr-FR" altLang="fr-FR" sz="1400" dirty="0">
                <a:latin typeface="+mn-lt"/>
              </a:rPr>
              <a:t>Rabat, le </a:t>
            </a:r>
            <a:r>
              <a:rPr lang="fr-FR" altLang="fr-FR" sz="1400" b="1" dirty="0">
                <a:latin typeface="+mn-lt"/>
              </a:rPr>
              <a:t>03/04/2023</a:t>
            </a:r>
          </a:p>
        </p:txBody>
      </p:sp>
    </p:spTree>
  </p:cSld>
  <p:clrMapOvr>
    <a:masterClrMapping/>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51977" y="95339"/>
            <a:ext cx="7890637"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a:t>Cliquez pour modifier le style du titre</a:t>
            </a:r>
          </a:p>
        </p:txBody>
      </p:sp>
      <p:sp>
        <p:nvSpPr>
          <p:cNvPr id="3" name="Espace réservé du texte 17"/>
          <p:cNvSpPr>
            <a:spLocks noGrp="1"/>
          </p:cNvSpPr>
          <p:nvPr>
            <p:ph type="body" sz="quarter" idx="11" hasCustomPrompt="1"/>
          </p:nvPr>
        </p:nvSpPr>
        <p:spPr>
          <a:xfrm>
            <a:off x="311154" y="839247"/>
            <a:ext cx="8541099" cy="5510756"/>
          </a:xfrm>
        </p:spPr>
        <p:txBody>
          <a:bodyPr anchor="ctr" anchorCtr="0"/>
          <a:lstStyle>
            <a:lvl1pPr marL="165938" indent="-165938">
              <a:lnSpc>
                <a:spcPct val="100000"/>
              </a:lnSpc>
              <a:spcBef>
                <a:spcPts val="1200"/>
              </a:spcBef>
              <a:spcAft>
                <a:spcPts val="1200"/>
              </a:spcAft>
              <a:buClr>
                <a:schemeClr val="accent6">
                  <a:lumMod val="75000"/>
                </a:schemeClr>
              </a:buClr>
              <a:buFont typeface="Wingdings" pitchFamily="2" charset="2"/>
              <a:buChar char="§"/>
              <a:defRPr sz="1800"/>
            </a:lvl1pPr>
            <a:lvl2pPr marL="331876" indent="-165938">
              <a:lnSpc>
                <a:spcPct val="100000"/>
              </a:lnSpc>
              <a:spcBef>
                <a:spcPts val="0"/>
              </a:spcBef>
              <a:spcAft>
                <a:spcPts val="0"/>
              </a:spcAft>
              <a:buFont typeface="Arial" pitchFamily="34" charset="0"/>
              <a:buChar char="−"/>
              <a:defRPr sz="18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a:t>Cliquez pour modifier les styles du texte du masque</a:t>
            </a:r>
          </a:p>
          <a:p>
            <a:pPr lvl="1"/>
            <a:endParaRPr lang="fr-FR" dirty="0"/>
          </a:p>
        </p:txBody>
      </p:sp>
    </p:spTree>
    <p:extLst>
      <p:ext uri="{BB962C8B-B14F-4D97-AF65-F5344CB8AC3E}">
        <p14:creationId xmlns:p14="http://schemas.microsoft.com/office/powerpoint/2010/main" val="1261308097"/>
      </p:ext>
    </p:extLst>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14400" y="122635"/>
            <a:ext cx="7929000"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defRPr lang="fr-FR" sz="1800" dirty="0">
                <a:solidFill>
                  <a:schemeClr val="bg1"/>
                </a:solidFill>
              </a:defRPr>
            </a:lvl1pPr>
          </a:lstStyle>
          <a:p>
            <a:pPr lvl="0" algn="ctr"/>
            <a:r>
              <a:rPr lang="fr-FR" dirty="0"/>
              <a:t>Cliquez pour modifier le style du titre</a:t>
            </a:r>
          </a:p>
        </p:txBody>
      </p:sp>
      <p:sp>
        <p:nvSpPr>
          <p:cNvPr id="4" name="Espace réservé du texte 17"/>
          <p:cNvSpPr>
            <a:spLocks noGrp="1"/>
          </p:cNvSpPr>
          <p:nvPr>
            <p:ph type="body" sz="quarter" idx="12"/>
          </p:nvPr>
        </p:nvSpPr>
        <p:spPr>
          <a:xfrm>
            <a:off x="330403" y="838733"/>
            <a:ext cx="8541099" cy="500515"/>
          </a:xfrm>
          <a:noFill/>
          <a:ln w="9525">
            <a:noFill/>
            <a:miter lim="800000"/>
            <a:headEnd/>
            <a:tailEnd/>
          </a:ln>
        </p:spPr>
        <p:txBody>
          <a:bodyPr vert="horz" wrap="square" lIns="85340" tIns="42670" rIns="85340" bIns="42670" numCol="1" anchor="ctr" anchorCtr="0" compatLnSpc="1">
            <a:prstTxWarp prst="textNoShape">
              <a:avLst/>
            </a:prstTxWarp>
          </a:bodyPr>
          <a:lstStyle>
            <a:lvl1pPr>
              <a:defRPr lang="fr-FR" sz="1800" b="1" dirty="0" smtClean="0">
                <a:solidFill>
                  <a:schemeClr val="accent6">
                    <a:lumMod val="75000"/>
                  </a:schemeClr>
                </a:solidFill>
              </a:defRPr>
            </a:lvl1pPr>
          </a:lstStyle>
          <a:p>
            <a:pPr marL="0" lvl="0" indent="0" algn="l">
              <a:spcBef>
                <a:spcPts val="0"/>
              </a:spcBef>
              <a:spcAft>
                <a:spcPts val="0"/>
              </a:spcAft>
              <a:buClr>
                <a:srgbClr val="0070C0"/>
              </a:buClr>
              <a:buFontTx/>
              <a:buNone/>
            </a:pPr>
            <a:r>
              <a:rPr lang="fr-FR" dirty="0"/>
              <a:t>Cliquez pour modifier les styles du texte du masque</a:t>
            </a:r>
          </a:p>
        </p:txBody>
      </p:sp>
    </p:spTree>
    <p:extLst>
      <p:ext uri="{BB962C8B-B14F-4D97-AF65-F5344CB8AC3E}">
        <p14:creationId xmlns:p14="http://schemas.microsoft.com/office/powerpoint/2010/main" val="1523850338"/>
      </p:ext>
    </p:extLst>
  </p:cSld>
  <p:clrMapOvr>
    <a:masterClrMapping/>
  </p:clrMapOvr>
  <p:transition>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39452" y="117669"/>
            <a:ext cx="7905968"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a:t>Cliquez pour modifier le style du titre</a:t>
            </a:r>
          </a:p>
        </p:txBody>
      </p:sp>
    </p:spTree>
    <p:extLst>
      <p:ext uri="{BB962C8B-B14F-4D97-AF65-F5344CB8AC3E}">
        <p14:creationId xmlns:p14="http://schemas.microsoft.com/office/powerpoint/2010/main" val="2153174441"/>
      </p:ext>
    </p:extLst>
  </p:cSld>
  <p:clrMapOvr>
    <a:masterClrMapping/>
  </p:clrMapOvr>
  <p:transition>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26926" y="98705"/>
            <a:ext cx="7900907"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defRPr lang="fr-FR" sz="1800" dirty="0">
                <a:solidFill>
                  <a:schemeClr val="bg1"/>
                </a:solidFill>
              </a:defRPr>
            </a:lvl1pPr>
          </a:lstStyle>
          <a:p>
            <a:pPr lvl="0" algn="ctr"/>
            <a:r>
              <a:rPr lang="fr-FR" dirty="0"/>
              <a:t>Cliquez pour modifier le style du titre</a:t>
            </a:r>
          </a:p>
        </p:txBody>
      </p:sp>
      <p:sp>
        <p:nvSpPr>
          <p:cNvPr id="4" name="Espace réservé du texte 17"/>
          <p:cNvSpPr>
            <a:spLocks noGrp="1"/>
          </p:cNvSpPr>
          <p:nvPr>
            <p:ph type="body" sz="quarter" idx="12"/>
          </p:nvPr>
        </p:nvSpPr>
        <p:spPr>
          <a:xfrm>
            <a:off x="330403" y="704711"/>
            <a:ext cx="8541099" cy="500515"/>
          </a:xfrm>
        </p:spPr>
        <p:txBody>
          <a:bodyPr anchor="ctr" anchorCtr="0"/>
          <a:lstStyle>
            <a:lvl1pPr marL="0" indent="0" algn="l">
              <a:spcBef>
                <a:spcPts val="0"/>
              </a:spcBef>
              <a:spcAft>
                <a:spcPts val="0"/>
              </a:spcAft>
              <a:buClr>
                <a:srgbClr val="0070C0"/>
              </a:buClr>
              <a:buFontTx/>
              <a:buNone/>
              <a:defRPr sz="1800" b="1"/>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a:t>Cliquez pour modifier les styles du texte du masque</a:t>
            </a:r>
          </a:p>
        </p:txBody>
      </p:sp>
      <p:sp>
        <p:nvSpPr>
          <p:cNvPr id="5" name="Espace réservé du texte 3"/>
          <p:cNvSpPr>
            <a:spLocks noGrp="1"/>
          </p:cNvSpPr>
          <p:nvPr>
            <p:ph type="body" sz="quarter" idx="10"/>
          </p:nvPr>
        </p:nvSpPr>
        <p:spPr>
          <a:xfrm>
            <a:off x="323427" y="5788823"/>
            <a:ext cx="8507422" cy="993775"/>
          </a:xfrm>
        </p:spPr>
        <p:txBody>
          <a:bodyPr lIns="67197" tIns="67197" rIns="67197" bIns="67197" anchor="b" anchorCtr="0"/>
          <a:lstStyle>
            <a:lvl1pPr marL="0" indent="0">
              <a:spcBef>
                <a:spcPts val="0"/>
              </a:spcBef>
              <a:spcAft>
                <a:spcPts val="0"/>
              </a:spcAft>
              <a:buFontTx/>
              <a:buNone/>
              <a:defRPr sz="1400"/>
            </a:lvl1pPr>
            <a:lvl2pPr>
              <a:buFontTx/>
              <a:buNone/>
              <a:defRPr sz="1500"/>
            </a:lvl2pPr>
            <a:lvl3pPr>
              <a:buFontTx/>
              <a:buNone/>
              <a:defRPr sz="1500"/>
            </a:lvl3pPr>
            <a:lvl4pPr>
              <a:buFontTx/>
              <a:buNone/>
              <a:defRPr sz="1500"/>
            </a:lvl4pPr>
            <a:lvl5pPr>
              <a:buFontTx/>
              <a:buNone/>
              <a:defRPr sz="1500"/>
            </a:lvl5pPr>
          </a:lstStyle>
          <a:p>
            <a:pPr lvl="0"/>
            <a:endParaRPr lang="fr-FR" dirty="0"/>
          </a:p>
        </p:txBody>
      </p:sp>
    </p:spTree>
    <p:extLst>
      <p:ext uri="{BB962C8B-B14F-4D97-AF65-F5344CB8AC3E}">
        <p14:creationId xmlns:p14="http://schemas.microsoft.com/office/powerpoint/2010/main" val="3708521714"/>
      </p:ext>
    </p:extLst>
  </p:cSld>
  <p:clrMapOvr>
    <a:masterClrMapping/>
  </p:clrMapOvr>
  <p:transition>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4" name="Espace réservé du numéro de diapositive 5"/>
          <p:cNvSpPr>
            <a:spLocks noGrp="1" noChangeAspect="1"/>
          </p:cNvSpPr>
          <p:nvPr>
            <p:ph type="sldNum" sz="quarter" idx="4"/>
          </p:nvPr>
        </p:nvSpPr>
        <p:spPr>
          <a:xfrm>
            <a:off x="8928832" y="6602598"/>
            <a:ext cx="180000" cy="180000"/>
          </a:xfrm>
          <a:prstGeom prst="rect">
            <a:avLst/>
          </a:prstGeom>
          <a:noFill/>
          <a:ln>
            <a:noFill/>
            <a:headEnd/>
            <a:tailEnd/>
          </a:ln>
        </p:spPr>
        <p:style>
          <a:lnRef idx="2">
            <a:schemeClr val="accent1"/>
          </a:lnRef>
          <a:fillRef idx="1">
            <a:schemeClr val="lt1"/>
          </a:fillRef>
          <a:effectRef idx="0">
            <a:schemeClr val="accent1"/>
          </a:effectRef>
          <a:fontRef idx="none"/>
        </p:style>
        <p:txBody>
          <a:bodyPr wrap="none" lIns="83996" tIns="43678" rIns="83996" bIns="43678" anchor="ctr"/>
          <a:lstStyle>
            <a:lvl1pPr>
              <a:defRPr lang="fr-FR" sz="1000" b="0" smtClean="0">
                <a:solidFill>
                  <a:schemeClr val="accent3">
                    <a:lumMod val="50000"/>
                  </a:schemeClr>
                </a:solidFill>
              </a:defRPr>
            </a:lvl1pPr>
          </a:lstStyle>
          <a:p>
            <a:fld id="{386260E0-CCB1-43ED-803B-3EA2868632B3}" type="slidenum">
              <a:rPr lang="fr-FR" smtClean="0"/>
              <a:pPr/>
              <a:t>‹N°›</a:t>
            </a:fld>
            <a:endParaRPr lang="fr-FR" dirty="0"/>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1_Disposition personnalisée">
    <p:bg>
      <p:bgPr>
        <a:blipFill dpi="0" rotWithShape="1">
          <a:blip r:embed="rId2">
            <a:lum/>
          </a:blip>
          <a:srcRect/>
          <a:stretch>
            <a:fillRect t="-11000" b="-11000"/>
          </a:stretch>
        </a:blipFill>
        <a:effectLst/>
      </p:bgPr>
    </p:bg>
    <p:spTree>
      <p:nvGrpSpPr>
        <p:cNvPr id="1" name=""/>
        <p:cNvGrpSpPr/>
        <p:nvPr/>
      </p:nvGrpSpPr>
      <p:grpSpPr>
        <a:xfrm>
          <a:off x="0" y="0"/>
          <a:ext cx="0" cy="0"/>
          <a:chOff x="0" y="0"/>
          <a:chExt cx="0" cy="0"/>
        </a:xfrm>
      </p:grpSpPr>
      <p:sp>
        <p:nvSpPr>
          <p:cNvPr id="15" name="Rectangle 8"/>
          <p:cNvSpPr>
            <a:spLocks noChangeArrowheads="1"/>
          </p:cNvSpPr>
          <p:nvPr userDrawn="1"/>
        </p:nvSpPr>
        <p:spPr bwMode="auto">
          <a:xfrm>
            <a:off x="3893078" y="6283875"/>
            <a:ext cx="3600000" cy="321398"/>
          </a:xfrm>
          <a:prstGeom prst="rect">
            <a:avLst/>
          </a:prstGeom>
          <a:noFill/>
          <a:ln w="9525" algn="ctr">
            <a:noFill/>
            <a:miter lim="800000"/>
            <a:headEnd/>
            <a:tailEnd/>
          </a:ln>
          <a:effectLst/>
        </p:spPr>
        <p:txBody>
          <a:bodyPr anchor="b" anchorCtr="0"/>
          <a:lstStyle/>
          <a:p>
            <a:r>
              <a:rPr lang="fr-FR" sz="1600" dirty="0">
                <a:solidFill>
                  <a:schemeClr val="bg1"/>
                </a:solidFill>
                <a:latin typeface="+mj-lt"/>
              </a:rPr>
              <a:t>Rabat, le </a:t>
            </a:r>
            <a:fld id="{E9B61218-139E-4E5A-8090-72B866DB9951}" type="datetime4">
              <a:rPr lang="fr-FR" sz="1600" b="1" smtClean="0">
                <a:solidFill>
                  <a:schemeClr val="bg1"/>
                </a:solidFill>
                <a:latin typeface="+mj-lt"/>
              </a:rPr>
              <a:t>24 mai 2023</a:t>
            </a:fld>
            <a:endParaRPr lang="fr-FR" sz="1600" b="1" dirty="0">
              <a:solidFill>
                <a:schemeClr val="bg1"/>
              </a:solidFill>
              <a:latin typeface="+mj-lt"/>
            </a:endParaRPr>
          </a:p>
        </p:txBody>
      </p:sp>
      <p:sp>
        <p:nvSpPr>
          <p:cNvPr id="18" name="Espace réservé du texte 2"/>
          <p:cNvSpPr>
            <a:spLocks noGrp="1"/>
          </p:cNvSpPr>
          <p:nvPr userDrawn="1">
            <p:ph type="body" sz="quarter" idx="10"/>
          </p:nvPr>
        </p:nvSpPr>
        <p:spPr>
          <a:xfrm>
            <a:off x="2456283" y="3046816"/>
            <a:ext cx="6473590" cy="1763179"/>
          </a:xfrm>
          <a:noFill/>
          <a:ln w="9525">
            <a:noFill/>
            <a:miter lim="800000"/>
            <a:headEnd/>
            <a:tailEnd/>
          </a:ln>
          <a:effectLst/>
        </p:spPr>
        <p:txBody>
          <a:bodyPr vert="horz" wrap="square" lIns="85340" tIns="180000" rIns="85340" bIns="42670" numCol="1" anchor="t" anchorCtr="0" compatLnSpc="1">
            <a:prstTxWarp prst="textNoShape">
              <a:avLst/>
            </a:prstTxWarp>
          </a:bodyPr>
          <a:lstStyle>
            <a:lvl1pPr marL="0" indent="0" algn="ctr">
              <a:buFontTx/>
              <a:buNone/>
              <a:defRPr lang="fr-FR" sz="2400" b="1" dirty="0">
                <a:solidFill>
                  <a:schemeClr val="bg1"/>
                </a:solidFill>
                <a:effectLst/>
                <a:latin typeface="+mj-lt"/>
                <a:ea typeface="+mj-ea"/>
                <a:cs typeface="+mj-cs"/>
              </a:defRPr>
            </a:lvl1pPr>
          </a:lstStyle>
          <a:p>
            <a:pPr lvl="0" algn="ctr">
              <a:spcBef>
                <a:spcPct val="0"/>
              </a:spcBef>
              <a:spcAft>
                <a:spcPct val="0"/>
              </a:spcAft>
            </a:pPr>
            <a:r>
              <a:rPr lang="fr-FR" dirty="0"/>
              <a:t>Modifiez les styles du texte du masque</a:t>
            </a:r>
          </a:p>
        </p:txBody>
      </p:sp>
      <p:sp>
        <p:nvSpPr>
          <p:cNvPr id="5" name="Espace réservé du texte 4"/>
          <p:cNvSpPr>
            <a:spLocks noGrp="1"/>
          </p:cNvSpPr>
          <p:nvPr>
            <p:ph type="body" sz="quarter" idx="11"/>
          </p:nvPr>
        </p:nvSpPr>
        <p:spPr>
          <a:xfrm>
            <a:off x="2456283" y="2593975"/>
            <a:ext cx="6472800" cy="360000"/>
          </a:xfrm>
        </p:spPr>
        <p:txBody>
          <a:bodyPr/>
          <a:lstStyle>
            <a:lvl1pPr marL="0" indent="0" algn="ctr">
              <a:buFontTx/>
              <a:buNone/>
              <a:defRPr sz="2000" b="1">
                <a:solidFill>
                  <a:srgbClr val="FFFF00"/>
                </a:solidFill>
              </a:defRPr>
            </a:lvl1pPr>
          </a:lstStyle>
          <a:p>
            <a:pPr lvl="0"/>
            <a:r>
              <a:rPr lang="fr-FR" dirty="0"/>
              <a:t>Modifiez les styles du texte du masque</a:t>
            </a:r>
          </a:p>
        </p:txBody>
      </p:sp>
      <p:sp>
        <p:nvSpPr>
          <p:cNvPr id="9" name="Rectangle 8"/>
          <p:cNvSpPr/>
          <p:nvPr userDrawn="1"/>
        </p:nvSpPr>
        <p:spPr>
          <a:xfrm>
            <a:off x="2496797" y="672748"/>
            <a:ext cx="6472800" cy="830997"/>
          </a:xfrm>
          <a:prstGeom prst="rect">
            <a:avLst/>
          </a:prstGeom>
        </p:spPr>
        <p:txBody>
          <a:bodyPr anchor="ctr" anchorCtr="0">
            <a:spAutoFit/>
          </a:bodyPr>
          <a:lstStyle/>
          <a:p>
            <a:r>
              <a:rPr lang="fr-FR" sz="1600" b="0" dirty="0">
                <a:solidFill>
                  <a:schemeClr val="bg1"/>
                </a:solidFill>
              </a:rPr>
              <a:t>Session de formation</a:t>
            </a:r>
          </a:p>
          <a:p>
            <a:r>
              <a:rPr lang="fr-FR" sz="1600" b="0" dirty="0">
                <a:solidFill>
                  <a:schemeClr val="bg1"/>
                </a:solidFill>
              </a:rPr>
              <a:t>Apports du décret n° 2-22-431 du 8 mars 2023 </a:t>
            </a:r>
          </a:p>
          <a:p>
            <a:r>
              <a:rPr lang="fr-FR" sz="1600" b="0" dirty="0">
                <a:solidFill>
                  <a:schemeClr val="bg1"/>
                </a:solidFill>
              </a:rPr>
              <a:t>relatif aux marchés publics</a:t>
            </a:r>
          </a:p>
        </p:txBody>
      </p:sp>
      <p:sp>
        <p:nvSpPr>
          <p:cNvPr id="10" name="Rectangle 9"/>
          <p:cNvSpPr/>
          <p:nvPr userDrawn="1"/>
        </p:nvSpPr>
        <p:spPr>
          <a:xfrm>
            <a:off x="0" y="0"/>
            <a:ext cx="2340000" cy="6858000"/>
          </a:xfrm>
          <a:prstGeom prst="rect">
            <a:avLst/>
          </a:pr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000" tIns="144000" rIns="144000" bIns="144000" numCol="1" spcCol="1270" rtlCol="0" anchor="ctr" anchorCtr="0">
            <a:noAutofit/>
          </a:bodyPr>
          <a:lstStyle/>
          <a:p>
            <a:pPr algn="ctr" defTabSz="577850">
              <a:spcBef>
                <a:spcPct val="0"/>
              </a:spcBef>
              <a:spcAft>
                <a:spcPts val="0"/>
              </a:spcAft>
            </a:pPr>
            <a:endParaRPr lang="fr-FR" sz="1300" b="1" kern="1200" dirty="0"/>
          </a:p>
        </p:txBody>
      </p:sp>
      <p:sp>
        <p:nvSpPr>
          <p:cNvPr id="11" name="ZoneTexte 10"/>
          <p:cNvSpPr txBox="1"/>
          <p:nvPr userDrawn="1"/>
        </p:nvSpPr>
        <p:spPr>
          <a:xfrm>
            <a:off x="104069" y="1939182"/>
            <a:ext cx="2124000" cy="1308050"/>
          </a:xfrm>
          <a:prstGeom prst="rect">
            <a:avLst/>
          </a:prstGeom>
          <a:noFill/>
        </p:spPr>
        <p:txBody>
          <a:bodyPr wrap="square" lIns="0" tIns="0" rIns="0" bIns="0" rtlCol="0" anchor="ctr" anchorCtr="0">
            <a:spAutoFit/>
          </a:bodyPr>
          <a:lstStyle/>
          <a:p>
            <a:pPr algn="l">
              <a:spcBef>
                <a:spcPts val="0"/>
              </a:spcBef>
              <a:spcAft>
                <a:spcPts val="0"/>
              </a:spcAft>
            </a:pPr>
            <a:r>
              <a:rPr lang="fr-FR" sz="1000" b="0" dirty="0">
                <a:solidFill>
                  <a:schemeClr val="tx1">
                    <a:lumMod val="65000"/>
                    <a:lumOff val="35000"/>
                  </a:schemeClr>
                </a:solidFill>
              </a:rPr>
              <a:t>Trésorerie</a:t>
            </a:r>
            <a:r>
              <a:rPr lang="fr-FR" sz="1000" b="0" baseline="0" dirty="0">
                <a:solidFill>
                  <a:schemeClr val="tx1">
                    <a:lumMod val="65000"/>
                    <a:lumOff val="35000"/>
                  </a:schemeClr>
                </a:solidFill>
              </a:rPr>
              <a:t> Générale du Royaume</a:t>
            </a:r>
            <a:endParaRPr lang="fr-FR" sz="1000" b="0" dirty="0">
              <a:solidFill>
                <a:schemeClr val="tx1">
                  <a:lumMod val="65000"/>
                  <a:lumOff val="35000"/>
                </a:schemeClr>
              </a:solidFill>
            </a:endParaRPr>
          </a:p>
          <a:p>
            <a:pPr algn="l">
              <a:spcBef>
                <a:spcPts val="600"/>
              </a:spcBef>
              <a:spcAft>
                <a:spcPts val="0"/>
              </a:spcAft>
            </a:pPr>
            <a:r>
              <a:rPr lang="fr-FR" sz="1000" b="0" dirty="0">
                <a:solidFill>
                  <a:schemeClr val="tx1">
                    <a:lumMod val="65000"/>
                    <a:lumOff val="35000"/>
                  </a:schemeClr>
                </a:solidFill>
              </a:rPr>
              <a:t>Direction de la Recherche, de la Règlementation et de la Coopération Internationale </a:t>
            </a:r>
          </a:p>
          <a:p>
            <a:pPr algn="l">
              <a:spcBef>
                <a:spcPts val="600"/>
              </a:spcBef>
              <a:spcAft>
                <a:spcPts val="0"/>
              </a:spcAft>
            </a:pPr>
            <a:r>
              <a:rPr lang="fr-FR" sz="1000" b="0" dirty="0">
                <a:solidFill>
                  <a:schemeClr val="tx1">
                    <a:lumMod val="65000"/>
                    <a:lumOff val="35000"/>
                  </a:schemeClr>
                </a:solidFill>
              </a:rPr>
              <a:t>Division de la Règlementation</a:t>
            </a:r>
          </a:p>
          <a:p>
            <a:pPr algn="l">
              <a:spcBef>
                <a:spcPts val="600"/>
              </a:spcBef>
              <a:spcAft>
                <a:spcPts val="0"/>
              </a:spcAft>
            </a:pPr>
            <a:r>
              <a:rPr lang="fr-FR" sz="1000" b="0" dirty="0">
                <a:solidFill>
                  <a:schemeClr val="tx1">
                    <a:lumMod val="65000"/>
                    <a:lumOff val="35000"/>
                  </a:schemeClr>
                </a:solidFill>
              </a:rPr>
              <a:t>Service</a:t>
            </a:r>
            <a:r>
              <a:rPr lang="fr-FR" sz="1000" b="0" baseline="0" dirty="0">
                <a:solidFill>
                  <a:schemeClr val="tx1">
                    <a:lumMod val="65000"/>
                    <a:lumOff val="35000"/>
                  </a:schemeClr>
                </a:solidFill>
              </a:rPr>
              <a:t> de la Règlementation des Marches Publics</a:t>
            </a:r>
            <a:endParaRPr lang="fr-FR" sz="1000" b="0" dirty="0">
              <a:solidFill>
                <a:schemeClr val="tx1">
                  <a:lumMod val="65000"/>
                  <a:lumOff val="35000"/>
                </a:schemeClr>
              </a:solidFill>
            </a:endParaRPr>
          </a:p>
        </p:txBody>
      </p:sp>
      <p:pic>
        <p:nvPicPr>
          <p:cNvPr id="12" name="Image 11" descr="logo-tgr.png"/>
          <p:cNvPicPr>
            <a:picLocks noChangeAspect="1"/>
          </p:cNvPicPr>
          <p:nvPr userDrawn="1"/>
        </p:nvPicPr>
        <p:blipFill>
          <a:blip r:embed="rId3" cstate="print"/>
          <a:stretch>
            <a:fillRect/>
          </a:stretch>
        </p:blipFill>
        <p:spPr>
          <a:xfrm>
            <a:off x="282157" y="434847"/>
            <a:ext cx="1551824" cy="1306800"/>
          </a:xfrm>
          <a:prstGeom prst="rect">
            <a:avLst/>
          </a:prstGeom>
        </p:spPr>
      </p:pic>
    </p:spTree>
    <p:extLst>
      <p:ext uri="{BB962C8B-B14F-4D97-AF65-F5344CB8AC3E}">
        <p14:creationId xmlns:p14="http://schemas.microsoft.com/office/powerpoint/2010/main" val="194331912"/>
      </p:ext>
    </p:extLst>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3" name="Espace réservé du texte 17"/>
          <p:cNvSpPr>
            <a:spLocks noGrp="1"/>
          </p:cNvSpPr>
          <p:nvPr>
            <p:ph type="body" sz="quarter" idx="11" hasCustomPrompt="1"/>
          </p:nvPr>
        </p:nvSpPr>
        <p:spPr>
          <a:xfrm>
            <a:off x="342000" y="823403"/>
            <a:ext cx="8460000" cy="5176564"/>
          </a:xfrm>
        </p:spPr>
        <p:txBody>
          <a:bodyPr/>
          <a:lstStyle>
            <a:lvl1pPr marL="165938" indent="-165938">
              <a:lnSpc>
                <a:spcPct val="100000"/>
              </a:lnSpc>
              <a:spcBef>
                <a:spcPts val="600"/>
              </a:spcBef>
              <a:spcAft>
                <a:spcPts val="600"/>
              </a:spcAft>
              <a:buClr>
                <a:schemeClr val="accent6">
                  <a:lumMod val="75000"/>
                </a:schemeClr>
              </a:buClr>
              <a:buSzPct val="150000"/>
              <a:buFont typeface="Arial" panose="020B0604020202020204" pitchFamily="34" charset="0"/>
              <a:buChar char="•"/>
              <a:defRPr sz="1600"/>
            </a:lvl1pPr>
            <a:lvl2pPr marL="674124" indent="-235188">
              <a:lnSpc>
                <a:spcPct val="100000"/>
              </a:lnSpc>
              <a:spcBef>
                <a:spcPts val="1200"/>
              </a:spcBef>
              <a:spcAft>
                <a:spcPts val="1200"/>
              </a:spcAft>
              <a:buClr>
                <a:schemeClr val="accent5">
                  <a:lumMod val="75000"/>
                </a:schemeClr>
              </a:buClr>
              <a:buFont typeface="+mj-lt"/>
              <a:buAutoNum type="arabicPeriod"/>
              <a:tabLst>
                <a:tab pos="503740" algn="l"/>
              </a:tabLst>
              <a:defRPr sz="1800" baseline="0">
                <a:latin typeface="Arial" panose="020B0604020202020204" pitchFamily="34" charset="0"/>
                <a:cs typeface="Arial" panose="020B0604020202020204" pitchFamily="34" charset="0"/>
              </a:defRPr>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a:t>Cliquez pour modifier les styles du texte du masque	</a:t>
            </a:r>
          </a:p>
          <a:p>
            <a:pPr lvl="1"/>
            <a:endParaRPr lang="fr-FR" dirty="0"/>
          </a:p>
          <a:p>
            <a:pPr lvl="1"/>
            <a:endParaRPr lang="fr-FR" dirty="0"/>
          </a:p>
          <a:p>
            <a:pPr lvl="1"/>
            <a:endParaRPr lang="fr-FR" dirty="0"/>
          </a:p>
        </p:txBody>
      </p:sp>
      <p:sp>
        <p:nvSpPr>
          <p:cNvPr id="5" name="Titre 1"/>
          <p:cNvSpPr>
            <a:spLocks noGrp="1"/>
          </p:cNvSpPr>
          <p:nvPr>
            <p:ph type="title" hasCustomPrompt="1"/>
          </p:nvPr>
        </p:nvSpPr>
        <p:spPr>
          <a:xfrm>
            <a:off x="342000" y="124182"/>
            <a:ext cx="8460000"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lgn="ctr" rtl="0" eaLnBrk="0" fontAlgn="base" hangingPunct="0">
              <a:spcBef>
                <a:spcPct val="0"/>
              </a:spcBef>
              <a:spcAft>
                <a:spcPct val="0"/>
              </a:spcAft>
              <a:defRPr lang="fr-FR" sz="1800" b="1" dirty="0">
                <a:solidFill>
                  <a:schemeClr val="bg1"/>
                </a:solidFill>
                <a:effectLst/>
                <a:latin typeface="+mj-lt"/>
                <a:ea typeface="+mj-ea"/>
                <a:cs typeface="+mj-cs"/>
              </a:defRPr>
            </a:lvl1pPr>
          </a:lstStyle>
          <a:p>
            <a:r>
              <a:rPr lang="fr-FR" dirty="0"/>
              <a:t>Principes généraux de passation des marchés publics</a:t>
            </a:r>
          </a:p>
        </p:txBody>
      </p:sp>
    </p:spTree>
  </p:cSld>
  <p:clrMapOvr>
    <a:masterClrMapping/>
  </p:clrMapOvr>
  <p:transition>
    <p:split orient="vert"/>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Disposition personnalisée">
    <p:spTree>
      <p:nvGrpSpPr>
        <p:cNvPr id="1" name=""/>
        <p:cNvGrpSpPr/>
        <p:nvPr/>
      </p:nvGrpSpPr>
      <p:grpSpPr>
        <a:xfrm>
          <a:off x="0" y="0"/>
          <a:ext cx="0" cy="0"/>
          <a:chOff x="0" y="0"/>
          <a:chExt cx="0" cy="0"/>
        </a:xfrm>
      </p:grpSpPr>
      <p:sp>
        <p:nvSpPr>
          <p:cNvPr id="4" name="Espace réservé du texte 17"/>
          <p:cNvSpPr>
            <a:spLocks noGrp="1"/>
          </p:cNvSpPr>
          <p:nvPr>
            <p:ph type="body" sz="quarter" idx="12"/>
          </p:nvPr>
        </p:nvSpPr>
        <p:spPr>
          <a:xfrm>
            <a:off x="288838" y="884011"/>
            <a:ext cx="8541099" cy="500515"/>
          </a:xfrm>
        </p:spPr>
        <p:txBody>
          <a:bodyPr anchor="ctr" anchorCtr="0"/>
          <a:lstStyle>
            <a:lvl1pPr marL="0" indent="0" algn="l">
              <a:spcBef>
                <a:spcPts val="0"/>
              </a:spcBef>
              <a:spcAft>
                <a:spcPts val="0"/>
              </a:spcAft>
              <a:buClr>
                <a:srgbClr val="0070C0"/>
              </a:buClr>
              <a:buFontTx/>
              <a:buNone/>
              <a:defRPr sz="16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a:t>Cliquez pour modifier les styles du texte du masque</a:t>
            </a:r>
          </a:p>
        </p:txBody>
      </p:sp>
      <p:sp>
        <p:nvSpPr>
          <p:cNvPr id="2" name="Rectangle 1"/>
          <p:cNvSpPr/>
          <p:nvPr userDrawn="1"/>
        </p:nvSpPr>
        <p:spPr>
          <a:xfrm>
            <a:off x="300600" y="112734"/>
            <a:ext cx="8542800" cy="369332"/>
          </a:xfrm>
          <a:prstGeom prst="rect">
            <a:avLst/>
          </a:prstGeom>
        </p:spPr>
        <p:txBody>
          <a:bodyPr>
            <a:spAutoFit/>
          </a:bodyPr>
          <a:lstStyle/>
          <a:p>
            <a:pPr>
              <a:spcBef>
                <a:spcPts val="0"/>
              </a:spcBef>
              <a:spcAft>
                <a:spcPts val="0"/>
              </a:spcAft>
            </a:pPr>
            <a:r>
              <a:rPr lang="fr-FR" sz="1800" b="1" dirty="0">
                <a:solidFill>
                  <a:schemeClr val="bg1"/>
                </a:solidFill>
              </a:rPr>
              <a:t>Principes généraux de passation des marchés publics</a:t>
            </a:r>
          </a:p>
        </p:txBody>
      </p:sp>
      <p:sp>
        <p:nvSpPr>
          <p:cNvPr id="9" name="Espace réservé du contenu 8"/>
          <p:cNvSpPr>
            <a:spLocks noGrp="1"/>
          </p:cNvSpPr>
          <p:nvPr>
            <p:ph sz="quarter" idx="13"/>
          </p:nvPr>
        </p:nvSpPr>
        <p:spPr>
          <a:xfrm>
            <a:off x="287987" y="1590675"/>
            <a:ext cx="8542800" cy="4421188"/>
          </a:xfrm>
        </p:spPr>
        <p:txBody>
          <a:bodyPr/>
          <a:lstStyle>
            <a:lvl1pPr>
              <a:spcBef>
                <a:spcPts val="1200"/>
              </a:spcBef>
              <a:spcAft>
                <a:spcPts val="600"/>
              </a:spcAft>
              <a:buSzPct val="150000"/>
              <a:defRPr sz="1600" b="0"/>
            </a:lvl1pPr>
            <a:lvl2pPr>
              <a:defRPr sz="1600"/>
            </a:lvl2pPr>
            <a:lvl3pPr>
              <a:defRPr sz="1600"/>
            </a:lvl3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855976766"/>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_Disposition personnalisée">
    <p:spTree>
      <p:nvGrpSpPr>
        <p:cNvPr id="1" name=""/>
        <p:cNvGrpSpPr/>
        <p:nvPr/>
      </p:nvGrpSpPr>
      <p:grpSpPr>
        <a:xfrm>
          <a:off x="0" y="0"/>
          <a:ext cx="0" cy="0"/>
          <a:chOff x="0" y="0"/>
          <a:chExt cx="0" cy="0"/>
        </a:xfrm>
      </p:grpSpPr>
      <p:sp>
        <p:nvSpPr>
          <p:cNvPr id="4" name="Espace réservé du texte 17"/>
          <p:cNvSpPr>
            <a:spLocks noGrp="1"/>
          </p:cNvSpPr>
          <p:nvPr>
            <p:ph type="body" sz="quarter" idx="12"/>
          </p:nvPr>
        </p:nvSpPr>
        <p:spPr>
          <a:xfrm>
            <a:off x="288838" y="771277"/>
            <a:ext cx="8541099" cy="500515"/>
          </a:xfrm>
        </p:spPr>
        <p:txBody>
          <a:bodyPr anchor="ctr" anchorCtr="0"/>
          <a:lstStyle>
            <a:lvl1pPr marL="0" indent="0" algn="l">
              <a:spcBef>
                <a:spcPts val="0"/>
              </a:spcBef>
              <a:spcAft>
                <a:spcPts val="0"/>
              </a:spcAft>
              <a:buClr>
                <a:srgbClr val="0070C0"/>
              </a:buClr>
              <a:buFontTx/>
              <a:buNone/>
              <a:defRPr sz="16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a:t>Cliquez pour modifier les styles du texte du masque</a:t>
            </a:r>
          </a:p>
        </p:txBody>
      </p:sp>
      <p:sp>
        <p:nvSpPr>
          <p:cNvPr id="9" name="Espace réservé du contenu 8"/>
          <p:cNvSpPr>
            <a:spLocks noGrp="1"/>
          </p:cNvSpPr>
          <p:nvPr>
            <p:ph sz="quarter" idx="13"/>
          </p:nvPr>
        </p:nvSpPr>
        <p:spPr>
          <a:xfrm>
            <a:off x="287987" y="1390258"/>
            <a:ext cx="8542800" cy="4860229"/>
          </a:xfrm>
        </p:spPr>
        <p:txBody>
          <a:bodyPr/>
          <a:lstStyle>
            <a:lvl1pPr>
              <a:spcBef>
                <a:spcPts val="1200"/>
              </a:spcBef>
              <a:spcAft>
                <a:spcPts val="600"/>
              </a:spcAft>
              <a:buSzPct val="150000"/>
              <a:defRPr sz="1600" b="0"/>
            </a:lvl1pPr>
            <a:lvl2pPr marL="631825" indent="-209550">
              <a:spcBef>
                <a:spcPts val="600"/>
              </a:spcBef>
              <a:spcAft>
                <a:spcPts val="600"/>
              </a:spcAft>
              <a:defRPr sz="1600"/>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Rectangle 5"/>
          <p:cNvSpPr/>
          <p:nvPr userDrawn="1"/>
        </p:nvSpPr>
        <p:spPr>
          <a:xfrm>
            <a:off x="300600" y="125260"/>
            <a:ext cx="8542800" cy="369332"/>
          </a:xfrm>
          <a:prstGeom prst="rect">
            <a:avLst/>
          </a:prstGeom>
        </p:spPr>
        <p:txBody>
          <a:bodyPr>
            <a:spAutoFit/>
          </a:bodyPr>
          <a:lstStyle/>
          <a:p>
            <a:pPr>
              <a:spcBef>
                <a:spcPts val="0"/>
              </a:spcBef>
              <a:spcAft>
                <a:spcPts val="0"/>
              </a:spcAft>
            </a:pPr>
            <a:r>
              <a:rPr lang="fr-FR" sz="1800" b="1" dirty="0">
                <a:solidFill>
                  <a:schemeClr val="bg1"/>
                </a:solidFill>
              </a:rPr>
              <a:t>Principes généraux de passation des marchés publics</a:t>
            </a:r>
          </a:p>
        </p:txBody>
      </p:sp>
    </p:spTree>
    <p:extLst>
      <p:ext uri="{BB962C8B-B14F-4D97-AF65-F5344CB8AC3E}">
        <p14:creationId xmlns:p14="http://schemas.microsoft.com/office/powerpoint/2010/main" val="2192487176"/>
      </p:ext>
    </p:extLst>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39451" y="110211"/>
            <a:ext cx="7906609" cy="360000"/>
          </a:xfrm>
          <a:prstGeom prst="rect">
            <a:avLst/>
          </a:prstGeom>
          <a:noFill/>
          <a:ln w="9525">
            <a:noFill/>
            <a:miter lim="800000"/>
            <a:headEnd/>
            <a:tailEnd/>
          </a:ln>
          <a:effectLst/>
        </p:spPr>
        <p:txBody>
          <a:bodyPr vert="horz" wrap="square" lIns="8640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a:t>Cliquez pour modifier le style du titre</a:t>
            </a:r>
          </a:p>
        </p:txBody>
      </p:sp>
      <p:sp>
        <p:nvSpPr>
          <p:cNvPr id="4" name="Espace réservé du texte 3"/>
          <p:cNvSpPr>
            <a:spLocks noGrp="1"/>
          </p:cNvSpPr>
          <p:nvPr>
            <p:ph type="body" sz="quarter" idx="10"/>
          </p:nvPr>
        </p:nvSpPr>
        <p:spPr>
          <a:xfrm>
            <a:off x="323427" y="5714175"/>
            <a:ext cx="8507422" cy="993775"/>
          </a:xfrm>
        </p:spPr>
        <p:txBody>
          <a:bodyPr lIns="67197" tIns="67197" rIns="67197" bIns="67197" anchor="b" anchorCtr="0"/>
          <a:lstStyle>
            <a:lvl1pPr marL="0" indent="0">
              <a:spcBef>
                <a:spcPts val="0"/>
              </a:spcBef>
              <a:spcAft>
                <a:spcPts val="0"/>
              </a:spcAft>
              <a:buFontTx/>
              <a:buNone/>
              <a:defRPr sz="1600"/>
            </a:lvl1pPr>
            <a:lvl2pPr>
              <a:buFontTx/>
              <a:buNone/>
              <a:defRPr sz="1500"/>
            </a:lvl2pPr>
            <a:lvl3pPr>
              <a:buFontTx/>
              <a:buNone/>
              <a:defRPr sz="1500"/>
            </a:lvl3pPr>
            <a:lvl4pPr>
              <a:buFontTx/>
              <a:buNone/>
              <a:defRPr sz="1500"/>
            </a:lvl4pPr>
            <a:lvl5pPr>
              <a:buFontTx/>
              <a:buNone/>
              <a:defRPr sz="1500"/>
            </a:lvl5pPr>
          </a:lstStyle>
          <a:p>
            <a:pPr lvl="0"/>
            <a:endParaRPr lang="fr-FR" dirty="0"/>
          </a:p>
        </p:txBody>
      </p:sp>
    </p:spTree>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_Disposition personnalisée">
    <p:spTree>
      <p:nvGrpSpPr>
        <p:cNvPr id="1" name=""/>
        <p:cNvGrpSpPr/>
        <p:nvPr/>
      </p:nvGrpSpPr>
      <p:grpSpPr>
        <a:xfrm>
          <a:off x="0" y="0"/>
          <a:ext cx="0" cy="0"/>
          <a:chOff x="0" y="0"/>
          <a:chExt cx="0" cy="0"/>
        </a:xfrm>
      </p:grpSpPr>
      <p:sp>
        <p:nvSpPr>
          <p:cNvPr id="3" name="Espace réservé du texte 17"/>
          <p:cNvSpPr>
            <a:spLocks noGrp="1"/>
          </p:cNvSpPr>
          <p:nvPr>
            <p:ph type="body" sz="quarter" idx="11" hasCustomPrompt="1"/>
          </p:nvPr>
        </p:nvSpPr>
        <p:spPr>
          <a:xfrm>
            <a:off x="301451" y="1510655"/>
            <a:ext cx="8541099" cy="4394728"/>
          </a:xfrm>
          <a:ln>
            <a:noFill/>
          </a:ln>
        </p:spPr>
        <p:style>
          <a:lnRef idx="2">
            <a:schemeClr val="accent1"/>
          </a:lnRef>
          <a:fillRef idx="1">
            <a:schemeClr val="lt1"/>
          </a:fillRef>
          <a:effectRef idx="0">
            <a:schemeClr val="accent1"/>
          </a:effectRef>
          <a:fontRef idx="none"/>
        </p:style>
        <p:txBody>
          <a:bodyPr lIns="54000" tIns="108000" rIns="54000" bIns="54000" anchor="t" anchorCtr="0"/>
          <a:lstStyle>
            <a:lvl1pPr marL="173038" indent="-173038">
              <a:lnSpc>
                <a:spcPct val="100000"/>
              </a:lnSpc>
              <a:spcBef>
                <a:spcPts val="0"/>
              </a:spcBef>
              <a:spcAft>
                <a:spcPts val="0"/>
              </a:spcAft>
              <a:buClr>
                <a:schemeClr val="accent6">
                  <a:lumMod val="75000"/>
                </a:schemeClr>
              </a:buClr>
              <a:buSzPct val="150000"/>
              <a:buFont typeface="Arial" panose="020B0604020202020204" pitchFamily="34" charset="0"/>
              <a:buChar char="•"/>
              <a:defRPr sz="1600">
                <a:latin typeface="+mn-lt"/>
              </a:defRPr>
            </a:lvl1pPr>
            <a:lvl2pPr marL="625475" indent="-187325">
              <a:lnSpc>
                <a:spcPct val="100000"/>
              </a:lnSpc>
              <a:spcBef>
                <a:spcPts val="0"/>
              </a:spcBef>
              <a:spcAft>
                <a:spcPts val="0"/>
              </a:spcAft>
              <a:buClr>
                <a:schemeClr val="bg1">
                  <a:lumMod val="65000"/>
                </a:schemeClr>
              </a:buClr>
              <a:buFont typeface="Courier New" panose="02070309020205020404" pitchFamily="49" charset="0"/>
              <a:buChar char="o"/>
              <a:tabLst>
                <a:tab pos="503740" algn="l"/>
              </a:tabLst>
              <a:defRPr sz="1600" baseline="0">
                <a:latin typeface="+mn-lt"/>
                <a:cs typeface="Arial" panose="020B0604020202020204" pitchFamily="34" charset="0"/>
              </a:defRPr>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a:t>Cliquez pour modifier les styles du texte du masque</a:t>
            </a:r>
          </a:p>
          <a:p>
            <a:pPr lvl="1"/>
            <a:r>
              <a:rPr lang="fr-FR" dirty="0"/>
              <a:t>	</a:t>
            </a:r>
          </a:p>
          <a:p>
            <a:pPr lvl="1"/>
            <a:endParaRPr lang="fr-FR" dirty="0"/>
          </a:p>
        </p:txBody>
      </p:sp>
      <p:sp>
        <p:nvSpPr>
          <p:cNvPr id="5" name="Titre 1"/>
          <p:cNvSpPr>
            <a:spLocks noGrp="1"/>
          </p:cNvSpPr>
          <p:nvPr>
            <p:ph type="title"/>
          </p:nvPr>
        </p:nvSpPr>
        <p:spPr>
          <a:xfrm>
            <a:off x="926925" y="108044"/>
            <a:ext cx="7917325" cy="360000"/>
          </a:xfrm>
          <a:prstGeom prst="rect">
            <a:avLst/>
          </a:prstGeom>
          <a:noFill/>
          <a:ln w="9525">
            <a:noFill/>
            <a:miter lim="800000"/>
            <a:headEnd/>
            <a:tailEnd/>
          </a:ln>
          <a:effectLst/>
        </p:spPr>
        <p:txBody>
          <a:bodyPr vert="horz" wrap="square" lIns="8640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a:t>Cliquez pour modifier le style du titre</a:t>
            </a:r>
          </a:p>
        </p:txBody>
      </p:sp>
      <p:sp>
        <p:nvSpPr>
          <p:cNvPr id="4" name="Espace réservé du texte 17"/>
          <p:cNvSpPr>
            <a:spLocks noGrp="1"/>
          </p:cNvSpPr>
          <p:nvPr>
            <p:ph type="body" sz="quarter" idx="12"/>
          </p:nvPr>
        </p:nvSpPr>
        <p:spPr>
          <a:xfrm>
            <a:off x="301451" y="959167"/>
            <a:ext cx="8541099" cy="500515"/>
          </a:xfrm>
        </p:spPr>
        <p:txBody>
          <a:bodyPr anchor="b" anchorCtr="0"/>
          <a:lstStyle>
            <a:lvl1pPr marL="0" indent="0" algn="l">
              <a:spcBef>
                <a:spcPts val="0"/>
              </a:spcBef>
              <a:spcAft>
                <a:spcPts val="0"/>
              </a:spcAft>
              <a:buClr>
                <a:srgbClr val="0070C0"/>
              </a:buClr>
              <a:buFontTx/>
              <a:buNone/>
              <a:defRPr sz="16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a:t>Cliquez pour modifier les styles du texte du masque</a:t>
            </a:r>
          </a:p>
        </p:txBody>
      </p:sp>
    </p:spTree>
    <p:extLst>
      <p:ext uri="{BB962C8B-B14F-4D97-AF65-F5344CB8AC3E}">
        <p14:creationId xmlns:p14="http://schemas.microsoft.com/office/powerpoint/2010/main" val="3032179259"/>
      </p:ext>
    </p:extLst>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Vide">
    <p:spTree>
      <p:nvGrpSpPr>
        <p:cNvPr id="1" name=""/>
        <p:cNvGrpSpPr/>
        <p:nvPr/>
      </p:nvGrpSpPr>
      <p:grpSpPr>
        <a:xfrm>
          <a:off x="0" y="0"/>
          <a:ext cx="0" cy="0"/>
          <a:chOff x="0" y="0"/>
          <a:chExt cx="0" cy="0"/>
        </a:xfrm>
      </p:grpSpPr>
      <p:sp>
        <p:nvSpPr>
          <p:cNvPr id="3" name="Titre 1"/>
          <p:cNvSpPr>
            <a:spLocks noGrp="1"/>
          </p:cNvSpPr>
          <p:nvPr>
            <p:ph type="title"/>
          </p:nvPr>
        </p:nvSpPr>
        <p:spPr>
          <a:xfrm>
            <a:off x="432000" y="2889000"/>
            <a:ext cx="8280000" cy="1080000"/>
          </a:xfrm>
          <a:prstGeom prst="rect">
            <a:avLst/>
          </a:prstGeom>
          <a:ln>
            <a:noFill/>
            <a:headEnd/>
            <a:tailEnd/>
          </a:ln>
        </p:spPr>
        <p:style>
          <a:lnRef idx="2">
            <a:schemeClr val="accent5"/>
          </a:lnRef>
          <a:fillRef idx="1">
            <a:schemeClr val="lt1"/>
          </a:fillRef>
          <a:effectRef idx="0">
            <a:schemeClr val="accent5"/>
          </a:effectRef>
          <a:fontRef idx="none"/>
        </p:style>
        <p:txBody>
          <a:bodyPr vert="horz" wrap="square" lIns="85340" tIns="42670" rIns="85340" bIns="42670" numCol="1" anchor="ctr" anchorCtr="0" compatLnSpc="1">
            <a:prstTxWarp prst="textNoShape">
              <a:avLst/>
            </a:prstTxWarp>
          </a:bodyPr>
          <a:lstStyle>
            <a:lvl1pPr algn="ctr" rtl="0" eaLnBrk="0" fontAlgn="base" hangingPunct="0">
              <a:spcBef>
                <a:spcPct val="0"/>
              </a:spcBef>
              <a:spcAft>
                <a:spcPct val="0"/>
              </a:spcAft>
              <a:defRPr lang="fr-FR" sz="2800" b="1" dirty="0">
                <a:solidFill>
                  <a:schemeClr val="accent6">
                    <a:lumMod val="75000"/>
                  </a:schemeClr>
                </a:solidFill>
                <a:effectLst/>
                <a:latin typeface="+mj-lt"/>
                <a:ea typeface="+mj-ea"/>
                <a:cs typeface="+mj-cs"/>
              </a:defRPr>
            </a:lvl1pPr>
          </a:lstStyle>
          <a:p>
            <a:r>
              <a:rPr lang="fr-FR" dirty="0"/>
              <a:t>Cliquez pour modifier le style du titre</a:t>
            </a:r>
          </a:p>
        </p:txBody>
      </p:sp>
      <p:pic>
        <p:nvPicPr>
          <p:cNvPr id="4" name="Imag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000" y="882"/>
            <a:ext cx="9180000" cy="59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3" name="Espace réservé du texte 17"/>
          <p:cNvSpPr>
            <a:spLocks noGrp="1"/>
          </p:cNvSpPr>
          <p:nvPr>
            <p:ph type="body" sz="quarter" idx="11" hasCustomPrompt="1"/>
          </p:nvPr>
        </p:nvSpPr>
        <p:spPr>
          <a:xfrm>
            <a:off x="311154" y="1443791"/>
            <a:ext cx="8541099" cy="4906212"/>
          </a:xfrm>
        </p:spPr>
        <p:txBody>
          <a:bodyPr/>
          <a:lstStyle>
            <a:lvl1pPr marL="165938" indent="-165938">
              <a:lnSpc>
                <a:spcPct val="100000"/>
              </a:lnSpc>
              <a:spcBef>
                <a:spcPts val="600"/>
              </a:spcBef>
              <a:spcAft>
                <a:spcPts val="1200"/>
              </a:spcAft>
              <a:buClr>
                <a:schemeClr val="accent6">
                  <a:lumMod val="75000"/>
                </a:schemeClr>
              </a:buClr>
              <a:buFont typeface="Wingdings" pitchFamily="2" charset="2"/>
              <a:buChar char="§"/>
              <a:defRPr sz="1800"/>
            </a:lvl1pPr>
            <a:lvl2pPr marL="674124" indent="-235188">
              <a:lnSpc>
                <a:spcPct val="150000"/>
              </a:lnSpc>
              <a:spcBef>
                <a:spcPts val="1120"/>
              </a:spcBef>
              <a:spcAft>
                <a:spcPts val="1120"/>
              </a:spcAft>
              <a:buClr>
                <a:schemeClr val="accent6">
                  <a:lumMod val="75000"/>
                </a:schemeClr>
              </a:buClr>
              <a:buFont typeface="+mj-lt"/>
              <a:buAutoNum type="arabicPeriod"/>
              <a:tabLst>
                <a:tab pos="503740" algn="l"/>
              </a:tabLst>
              <a:defRPr sz="1800" baseline="0">
                <a:latin typeface="Arial" panose="020B0604020202020204" pitchFamily="34" charset="0"/>
                <a:cs typeface="Arial" panose="020B0604020202020204" pitchFamily="34" charset="0"/>
              </a:defRPr>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a:t>Cliquez pour modifier les styles du texte du masque	</a:t>
            </a:r>
          </a:p>
          <a:p>
            <a:pPr lvl="1"/>
            <a:endParaRPr lang="fr-FR" dirty="0"/>
          </a:p>
        </p:txBody>
      </p:sp>
      <p:sp>
        <p:nvSpPr>
          <p:cNvPr id="4" name="Espace réservé du texte 17"/>
          <p:cNvSpPr>
            <a:spLocks noGrp="1"/>
          </p:cNvSpPr>
          <p:nvPr>
            <p:ph type="body" sz="quarter" idx="12"/>
          </p:nvPr>
        </p:nvSpPr>
        <p:spPr>
          <a:xfrm>
            <a:off x="330403" y="837401"/>
            <a:ext cx="8541099" cy="500515"/>
          </a:xfrm>
        </p:spPr>
        <p:txBody>
          <a:bodyPr anchor="ctr" anchorCtr="0"/>
          <a:lstStyle>
            <a:lvl1pPr marL="0" indent="0" algn="l">
              <a:spcBef>
                <a:spcPts val="0"/>
              </a:spcBef>
              <a:spcAft>
                <a:spcPts val="0"/>
              </a:spcAft>
              <a:buClr>
                <a:srgbClr val="0070C0"/>
              </a:buClr>
              <a:buFontTx/>
              <a:buNone/>
              <a:defRPr sz="18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a:t>Cliquez pour modifier les styles du texte du masque</a:t>
            </a:r>
          </a:p>
        </p:txBody>
      </p:sp>
      <p:sp>
        <p:nvSpPr>
          <p:cNvPr id="6" name="Titre 1"/>
          <p:cNvSpPr>
            <a:spLocks noGrp="1"/>
          </p:cNvSpPr>
          <p:nvPr>
            <p:ph type="title"/>
          </p:nvPr>
        </p:nvSpPr>
        <p:spPr>
          <a:xfrm>
            <a:off x="354842" y="97517"/>
            <a:ext cx="8529851"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defRPr lang="fr-FR" sz="1800" dirty="0">
                <a:solidFill>
                  <a:schemeClr val="bg1"/>
                </a:solidFill>
              </a:defRPr>
            </a:lvl1pPr>
          </a:lstStyle>
          <a:p>
            <a:pPr lvl="0" algn="ctr"/>
            <a:r>
              <a:rPr lang="fr-FR" dirty="0"/>
              <a:t>Cliquez pour modifier le style du titre</a:t>
            </a:r>
          </a:p>
        </p:txBody>
      </p:sp>
    </p:spTree>
    <p:extLst>
      <p:ext uri="{BB962C8B-B14F-4D97-AF65-F5344CB8AC3E}">
        <p14:creationId xmlns:p14="http://schemas.microsoft.com/office/powerpoint/2010/main" val="234560173"/>
      </p:ext>
    </p:extLst>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Espace réservé du contenu 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bwMode="auto">
          <a:xfrm>
            <a:off x="0" y="0"/>
            <a:ext cx="9161038" cy="6912000"/>
          </a:xfrm>
          <a:prstGeom prst="rect">
            <a:avLst/>
          </a:prstGeom>
          <a:noFill/>
          <a:ln w="9525">
            <a:noFill/>
            <a:miter lim="800000"/>
            <a:headEnd/>
            <a:tailEnd/>
          </a:ln>
        </p:spPr>
      </p:pic>
      <p:sp>
        <p:nvSpPr>
          <p:cNvPr id="6" name="Rectangle 5"/>
          <p:cNvSpPr/>
          <p:nvPr userDrawn="1"/>
        </p:nvSpPr>
        <p:spPr>
          <a:xfrm>
            <a:off x="-9000" y="0"/>
            <a:ext cx="9162000" cy="594000"/>
          </a:xfrm>
          <a:prstGeom prst="rect">
            <a:avLst/>
          </a:prstGeom>
          <a:blipFill>
            <a:blip r:embed="rId17"/>
            <a:stretch>
              <a:fillRect/>
            </a:stretch>
          </a:blipFill>
        </p:spPr>
        <p:txBody>
          <a:bodyPr anchor="ctr" anchorCtr="0">
            <a:noAutofit/>
          </a:bodyPr>
          <a:lstStyle/>
          <a:p>
            <a:pPr>
              <a:spcBef>
                <a:spcPts val="0"/>
              </a:spcBef>
              <a:spcAft>
                <a:spcPts val="0"/>
              </a:spcAft>
            </a:pPr>
            <a:endParaRPr lang="fr-FR" sz="2000" b="1" dirty="0">
              <a:solidFill>
                <a:schemeClr val="bg1"/>
              </a:solidFill>
            </a:endParaRPr>
          </a:p>
        </p:txBody>
      </p:sp>
      <p:sp>
        <p:nvSpPr>
          <p:cNvPr id="6148" name="Rectangle 3"/>
          <p:cNvSpPr>
            <a:spLocks noGrp="1" noChangeArrowheads="1"/>
          </p:cNvSpPr>
          <p:nvPr>
            <p:ph type="body" idx="1"/>
          </p:nvPr>
        </p:nvSpPr>
        <p:spPr bwMode="auto">
          <a:xfrm>
            <a:off x="300600" y="695551"/>
            <a:ext cx="8542800" cy="5466898"/>
          </a:xfrm>
          <a:prstGeom prst="rect">
            <a:avLst/>
          </a:prstGeom>
          <a:noFill/>
          <a:ln w="9525">
            <a:noFill/>
            <a:miter lim="800000"/>
            <a:headEnd/>
            <a:tailEnd/>
          </a:ln>
        </p:spPr>
        <p:txBody>
          <a:bodyPr vert="horz" wrap="square" lIns="85340" tIns="42670" rIns="85340" bIns="4267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cSld>
  <p:clrMap bg1="lt1" tx1="dk1" bg2="lt2" tx2="dk2" accent1="accent1" accent2="accent2" accent3="accent3" accent4="accent4" accent5="accent5" accent6="accent6" hlink="hlink" folHlink="folHlink"/>
  <p:sldLayoutIdLst>
    <p:sldLayoutId id="2147483752" r:id="rId1"/>
    <p:sldLayoutId id="2147483782" r:id="rId2"/>
    <p:sldLayoutId id="2147483743" r:id="rId3"/>
    <p:sldLayoutId id="2147483780" r:id="rId4"/>
    <p:sldLayoutId id="2147483784" r:id="rId5"/>
    <p:sldLayoutId id="2147483758" r:id="rId6"/>
    <p:sldLayoutId id="2147483783" r:id="rId7"/>
    <p:sldLayoutId id="2147483749" r:id="rId8"/>
    <p:sldLayoutId id="2147483779" r:id="rId9"/>
    <p:sldLayoutId id="2147483776" r:id="rId10"/>
    <p:sldLayoutId id="2147483777" r:id="rId11"/>
    <p:sldLayoutId id="2147483781" r:id="rId12"/>
    <p:sldLayoutId id="2147483778" r:id="rId13"/>
    <p:sldLayoutId id="2147483735" r:id="rId14"/>
  </p:sldLayoutIdLst>
  <p:transition>
    <p:split orient="vert"/>
  </p:transition>
  <p:hf hdr="0" ftr="0" dt="0"/>
  <p:txStyles>
    <p:titleStyle>
      <a:lvl1pPr algn="l" rtl="0" eaLnBrk="0" fontAlgn="base" hangingPunct="0">
        <a:spcBef>
          <a:spcPct val="0"/>
        </a:spcBef>
        <a:spcAft>
          <a:spcPct val="0"/>
        </a:spcAft>
        <a:defRPr sz="2000" b="1">
          <a:solidFill>
            <a:schemeClr val="bg1"/>
          </a:solidFill>
          <a:effectLst/>
          <a:latin typeface="+mj-lt"/>
          <a:ea typeface="+mj-ea"/>
          <a:cs typeface="+mj-cs"/>
        </a:defRPr>
      </a:lvl1pPr>
      <a:lvl2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2pPr>
      <a:lvl3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3pPr>
      <a:lvl4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4pPr>
      <a:lvl5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5pPr>
      <a:lvl6pPr marL="426698"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6pPr>
      <a:lvl7pPr marL="853396"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7pPr>
      <a:lvl8pPr marL="1280093"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8pPr>
      <a:lvl9pPr marL="1706791"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9pPr>
    </p:titleStyle>
    <p:bodyStyle>
      <a:lvl1pPr marL="164456" indent="-164456" algn="justLow" rtl="0" eaLnBrk="0" fontAlgn="base" hangingPunct="0">
        <a:spcBef>
          <a:spcPct val="25000"/>
        </a:spcBef>
        <a:spcAft>
          <a:spcPct val="25000"/>
        </a:spcAft>
        <a:buClr>
          <a:srgbClr val="FF6600"/>
        </a:buClr>
        <a:buFont typeface="Arial" panose="020B0604020202020204" pitchFamily="34" charset="0"/>
        <a:buChar char="•"/>
        <a:defRPr sz="1700">
          <a:solidFill>
            <a:schemeClr val="tx1"/>
          </a:solidFill>
          <a:latin typeface="+mn-lt"/>
          <a:ea typeface="+mn-ea"/>
          <a:cs typeface="+mn-cs"/>
        </a:defRPr>
      </a:lvl1pPr>
      <a:lvl2pPr marL="582265" indent="-160011" algn="justLow" rtl="0" eaLnBrk="0" fontAlgn="base" hangingPunct="0">
        <a:spcBef>
          <a:spcPct val="25000"/>
        </a:spcBef>
        <a:spcAft>
          <a:spcPct val="25000"/>
        </a:spcAft>
        <a:buClr>
          <a:schemeClr val="bg1">
            <a:lumMod val="50000"/>
          </a:schemeClr>
        </a:buClr>
        <a:buFont typeface="Courier New" panose="02070309020205020404" pitchFamily="49" charset="0"/>
        <a:buChar char="o"/>
        <a:defRPr sz="1500">
          <a:solidFill>
            <a:schemeClr val="tx1"/>
          </a:solidFill>
          <a:latin typeface="+mn-lt"/>
          <a:cs typeface="+mn-cs"/>
        </a:defRPr>
      </a:lvl2pPr>
      <a:lvl3pPr marL="1091932" indent="-176310" algn="justLow" rtl="0" eaLnBrk="0" fontAlgn="base" hangingPunct="0">
        <a:spcBef>
          <a:spcPct val="25000"/>
        </a:spcBef>
        <a:spcAft>
          <a:spcPct val="25000"/>
        </a:spcAft>
        <a:buClr>
          <a:schemeClr val="accent2"/>
        </a:buClr>
        <a:buChar char="•"/>
        <a:defRPr sz="1300">
          <a:solidFill>
            <a:schemeClr val="tx1"/>
          </a:solidFill>
          <a:latin typeface="+mn-lt"/>
          <a:cs typeface="+mn-cs"/>
        </a:defRPr>
      </a:lvl3pPr>
      <a:lvl4pPr marL="1557151" indent="-213349" algn="justLow" rtl="0" eaLnBrk="0" fontAlgn="base" hangingPunct="0">
        <a:spcBef>
          <a:spcPct val="25000"/>
        </a:spcBef>
        <a:spcAft>
          <a:spcPct val="25000"/>
        </a:spcAft>
        <a:buClr>
          <a:srgbClr val="0070C0"/>
        </a:buClr>
        <a:buChar char="–"/>
        <a:defRPr sz="1100">
          <a:solidFill>
            <a:schemeClr val="tx1"/>
          </a:solidFill>
          <a:latin typeface="+mn-lt"/>
          <a:cs typeface="+mn-cs"/>
        </a:defRPr>
      </a:lvl4pPr>
      <a:lvl5pPr marL="1937919" indent="-213349" algn="justLow" rtl="0" eaLnBrk="0" fontAlgn="base" hangingPunct="0">
        <a:spcBef>
          <a:spcPct val="25000"/>
        </a:spcBef>
        <a:spcAft>
          <a:spcPct val="25000"/>
        </a:spcAft>
        <a:buClr>
          <a:srgbClr val="0070C0"/>
        </a:buClr>
        <a:buChar char="»"/>
        <a:defRPr sz="1000">
          <a:solidFill>
            <a:schemeClr val="tx1"/>
          </a:solidFill>
          <a:latin typeface="+mn-lt"/>
          <a:cs typeface="+mn-cs"/>
        </a:defRPr>
      </a:lvl5pPr>
      <a:lvl6pPr marL="2364617" indent="-213349" algn="justLow" rtl="0" fontAlgn="base">
        <a:spcBef>
          <a:spcPct val="25000"/>
        </a:spcBef>
        <a:spcAft>
          <a:spcPct val="25000"/>
        </a:spcAft>
        <a:buChar char="»"/>
        <a:defRPr>
          <a:solidFill>
            <a:schemeClr val="tx1"/>
          </a:solidFill>
          <a:latin typeface="+mn-lt"/>
          <a:cs typeface="+mn-cs"/>
        </a:defRPr>
      </a:lvl6pPr>
      <a:lvl7pPr marL="2791315" indent="-213349" algn="justLow" rtl="0" fontAlgn="base">
        <a:spcBef>
          <a:spcPct val="25000"/>
        </a:spcBef>
        <a:spcAft>
          <a:spcPct val="25000"/>
        </a:spcAft>
        <a:buChar char="»"/>
        <a:defRPr>
          <a:solidFill>
            <a:schemeClr val="tx1"/>
          </a:solidFill>
          <a:latin typeface="+mn-lt"/>
          <a:cs typeface="+mn-cs"/>
        </a:defRPr>
      </a:lvl7pPr>
      <a:lvl8pPr marL="3218013" indent="-213349" algn="justLow" rtl="0" fontAlgn="base">
        <a:spcBef>
          <a:spcPct val="25000"/>
        </a:spcBef>
        <a:spcAft>
          <a:spcPct val="25000"/>
        </a:spcAft>
        <a:buChar char="»"/>
        <a:defRPr>
          <a:solidFill>
            <a:schemeClr val="tx1"/>
          </a:solidFill>
          <a:latin typeface="+mn-lt"/>
          <a:cs typeface="+mn-cs"/>
        </a:defRPr>
      </a:lvl8pPr>
      <a:lvl9pPr marL="3644710" indent="-213349" algn="justLow" rtl="0" fontAlgn="base">
        <a:spcBef>
          <a:spcPct val="25000"/>
        </a:spcBef>
        <a:spcAft>
          <a:spcPct val="25000"/>
        </a:spcAft>
        <a:buChar char="»"/>
        <a:defRPr>
          <a:solidFill>
            <a:schemeClr val="tx1"/>
          </a:solidFill>
          <a:latin typeface="+mn-lt"/>
          <a:cs typeface="+mn-cs"/>
        </a:defRPr>
      </a:lvl9pPr>
    </p:bodyStyle>
    <p:otherStyle>
      <a:defPPr>
        <a:defRPr lang="fr-FR"/>
      </a:defPPr>
      <a:lvl1pPr marL="0" algn="l" defTabSz="853396" rtl="0" eaLnBrk="1" latinLnBrk="0" hangingPunct="1">
        <a:defRPr sz="1700" kern="1200">
          <a:solidFill>
            <a:schemeClr val="tx1"/>
          </a:solidFill>
          <a:latin typeface="+mn-lt"/>
          <a:ea typeface="+mn-ea"/>
          <a:cs typeface="+mn-cs"/>
        </a:defRPr>
      </a:lvl1pPr>
      <a:lvl2pPr marL="426698" algn="l" defTabSz="853396" rtl="0" eaLnBrk="1" latinLnBrk="0" hangingPunct="1">
        <a:defRPr sz="1700" kern="1200">
          <a:solidFill>
            <a:schemeClr val="tx1"/>
          </a:solidFill>
          <a:latin typeface="+mn-lt"/>
          <a:ea typeface="+mn-ea"/>
          <a:cs typeface="+mn-cs"/>
        </a:defRPr>
      </a:lvl2pPr>
      <a:lvl3pPr marL="853396" algn="l" defTabSz="853396" rtl="0" eaLnBrk="1" latinLnBrk="0" hangingPunct="1">
        <a:defRPr sz="1700" kern="1200">
          <a:solidFill>
            <a:schemeClr val="tx1"/>
          </a:solidFill>
          <a:latin typeface="+mn-lt"/>
          <a:ea typeface="+mn-ea"/>
          <a:cs typeface="+mn-cs"/>
        </a:defRPr>
      </a:lvl3pPr>
      <a:lvl4pPr marL="1280093" algn="l" defTabSz="853396" rtl="0" eaLnBrk="1" latinLnBrk="0" hangingPunct="1">
        <a:defRPr sz="1700" kern="1200">
          <a:solidFill>
            <a:schemeClr val="tx1"/>
          </a:solidFill>
          <a:latin typeface="+mn-lt"/>
          <a:ea typeface="+mn-ea"/>
          <a:cs typeface="+mn-cs"/>
        </a:defRPr>
      </a:lvl4pPr>
      <a:lvl5pPr marL="1706791" algn="l" defTabSz="853396" rtl="0" eaLnBrk="1" latinLnBrk="0" hangingPunct="1">
        <a:defRPr sz="1700" kern="1200">
          <a:solidFill>
            <a:schemeClr val="tx1"/>
          </a:solidFill>
          <a:latin typeface="+mn-lt"/>
          <a:ea typeface="+mn-ea"/>
          <a:cs typeface="+mn-cs"/>
        </a:defRPr>
      </a:lvl5pPr>
      <a:lvl6pPr marL="2133489" algn="l" defTabSz="853396" rtl="0" eaLnBrk="1" latinLnBrk="0" hangingPunct="1">
        <a:defRPr sz="1700" kern="1200">
          <a:solidFill>
            <a:schemeClr val="tx1"/>
          </a:solidFill>
          <a:latin typeface="+mn-lt"/>
          <a:ea typeface="+mn-ea"/>
          <a:cs typeface="+mn-cs"/>
        </a:defRPr>
      </a:lvl6pPr>
      <a:lvl7pPr marL="2560187" algn="l" defTabSz="853396" rtl="0" eaLnBrk="1" latinLnBrk="0" hangingPunct="1">
        <a:defRPr sz="1700" kern="1200">
          <a:solidFill>
            <a:schemeClr val="tx1"/>
          </a:solidFill>
          <a:latin typeface="+mn-lt"/>
          <a:ea typeface="+mn-ea"/>
          <a:cs typeface="+mn-cs"/>
        </a:defRPr>
      </a:lvl7pPr>
      <a:lvl8pPr marL="2986885" algn="l" defTabSz="853396" rtl="0" eaLnBrk="1" latinLnBrk="0" hangingPunct="1">
        <a:defRPr sz="1700" kern="1200">
          <a:solidFill>
            <a:schemeClr val="tx1"/>
          </a:solidFill>
          <a:latin typeface="+mn-lt"/>
          <a:ea typeface="+mn-ea"/>
          <a:cs typeface="+mn-cs"/>
        </a:defRPr>
      </a:lvl8pPr>
      <a:lvl9pPr marL="3413582" algn="l" defTabSz="853396"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1.xml"/><Relationship Id="rId1" Type="http://schemas.openxmlformats.org/officeDocument/2006/relationships/tags" Target="../tags/tag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3.xml"/><Relationship Id="rId1" Type="http://schemas.openxmlformats.org/officeDocument/2006/relationships/tags" Target="../tags/tag2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5.xml"/><Relationship Id="rId1" Type="http://schemas.openxmlformats.org/officeDocument/2006/relationships/tags" Target="../tags/tag24.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7.xml"/><Relationship Id="rId1" Type="http://schemas.openxmlformats.org/officeDocument/2006/relationships/tags" Target="../tags/tag26.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9.xml"/><Relationship Id="rId1" Type="http://schemas.openxmlformats.org/officeDocument/2006/relationships/tags" Target="../tags/tag28.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1.xml"/><Relationship Id="rId1" Type="http://schemas.openxmlformats.org/officeDocument/2006/relationships/tags" Target="../tags/tag30.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3.xml"/><Relationship Id="rId1" Type="http://schemas.openxmlformats.org/officeDocument/2006/relationships/tags" Target="../tags/tag3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5.xml"/><Relationship Id="rId1" Type="http://schemas.openxmlformats.org/officeDocument/2006/relationships/tags" Target="../tags/tag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5.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7.xml"/><Relationship Id="rId1" Type="http://schemas.openxmlformats.org/officeDocument/2006/relationships/tags" Target="../tags/tag36.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1.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3.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5.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7.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9.xml"/><Relationship Id="rId1" Type="http://schemas.openxmlformats.org/officeDocument/2006/relationships/tags" Target="../tags/tag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0"/>
            <p:custDataLst>
              <p:tags r:id="rId1"/>
            </p:custDataLst>
          </p:nvPr>
        </p:nvSpPr>
        <p:spPr/>
        <p:txBody>
          <a:bodyPr/>
          <a:lstStyle/>
          <a:p>
            <a:pPr>
              <a:spcBef>
                <a:spcPts val="0"/>
              </a:spcBef>
              <a:spcAft>
                <a:spcPts val="0"/>
              </a:spcAft>
            </a:pPr>
            <a:r>
              <a:rPr lang="fr-FR" dirty="0"/>
              <a:t>Cadre général de passation </a:t>
            </a:r>
          </a:p>
          <a:p>
            <a:pPr>
              <a:spcBef>
                <a:spcPts val="0"/>
              </a:spcBef>
              <a:spcAft>
                <a:spcPts val="0"/>
              </a:spcAft>
            </a:pPr>
            <a:r>
              <a:rPr lang="fr-FR" dirty="0"/>
              <a:t>des marchés publics</a:t>
            </a:r>
          </a:p>
        </p:txBody>
      </p:sp>
      <p:sp>
        <p:nvSpPr>
          <p:cNvPr id="5" name="Espace réservé du texte 4"/>
          <p:cNvSpPr>
            <a:spLocks noGrp="1"/>
          </p:cNvSpPr>
          <p:nvPr>
            <p:ph type="body" sz="quarter" idx="11"/>
            <p:custDataLst>
              <p:tags r:id="rId2"/>
            </p:custDataLst>
          </p:nvPr>
        </p:nvSpPr>
        <p:spPr/>
        <p:txBody>
          <a:bodyPr/>
          <a:lstStyle/>
          <a:p>
            <a:r>
              <a:rPr lang="fr-FR" dirty="0"/>
              <a:t>Module N° 2</a:t>
            </a:r>
          </a:p>
        </p:txBody>
      </p:sp>
    </p:spTree>
    <p:extLst>
      <p:ext uri="{BB962C8B-B14F-4D97-AF65-F5344CB8AC3E}">
        <p14:creationId xmlns:p14="http://schemas.microsoft.com/office/powerpoint/2010/main" val="3943003820"/>
      </p:ext>
    </p:extLst>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5 : Détermination des besoins</a:t>
            </a:r>
          </a:p>
        </p:txBody>
      </p:sp>
      <p:sp>
        <p:nvSpPr>
          <p:cNvPr id="3" name="Espace réservé du contenu 2"/>
          <p:cNvSpPr>
            <a:spLocks noGrp="1"/>
          </p:cNvSpPr>
          <p:nvPr>
            <p:ph sz="quarter" idx="13"/>
            <p:custDataLst>
              <p:tags r:id="rId2"/>
            </p:custDataLst>
          </p:nvPr>
        </p:nvSpPr>
        <p:spPr/>
        <p:txBody>
          <a:bodyPr/>
          <a:lstStyle/>
          <a:p>
            <a:r>
              <a:rPr lang="fr-FR" dirty="0"/>
              <a:t>L’introduction de </a:t>
            </a:r>
            <a:r>
              <a:rPr lang="fr-FR" b="1" dirty="0"/>
              <a:t>l'obligation faite au maître d'ouvrage </a:t>
            </a:r>
            <a:r>
              <a:rPr lang="fr-FR" dirty="0"/>
              <a:t>de :</a:t>
            </a:r>
          </a:p>
          <a:p>
            <a:pPr lvl="1"/>
            <a:r>
              <a:rPr lang="fr-FR" dirty="0"/>
              <a:t>veiller à l’obtention des </a:t>
            </a:r>
            <a:r>
              <a:rPr lang="fr-FR" b="1" dirty="0"/>
              <a:t>autorisations et à l’accomplissement des formalités </a:t>
            </a:r>
            <a:r>
              <a:rPr lang="fr-FR" dirty="0"/>
              <a:t>requises ;</a:t>
            </a:r>
          </a:p>
          <a:p>
            <a:pPr lvl="1"/>
            <a:r>
              <a:rPr lang="fr-FR" dirty="0"/>
              <a:t>s’assurer de </a:t>
            </a:r>
            <a:r>
              <a:rPr lang="fr-FR" b="1" dirty="0"/>
              <a:t>l’assainissement de l’assiette foncière </a:t>
            </a:r>
            <a:r>
              <a:rPr lang="fr-FR" dirty="0"/>
              <a:t>sur laquelle le projet sera réalisé, sauf autorisation du Chef du gouvernement ;</a:t>
            </a:r>
          </a:p>
          <a:p>
            <a:pPr lvl="1"/>
            <a:r>
              <a:rPr lang="fr-FR" dirty="0"/>
              <a:t>recourir à </a:t>
            </a:r>
            <a:r>
              <a:rPr lang="fr-FR" b="1" dirty="0"/>
              <a:t>l’assistance à maîtrise d’ouvrage</a:t>
            </a:r>
            <a:r>
              <a:rPr lang="fr-FR" dirty="0"/>
              <a:t>, en ce qui concerne les prestations de restauration des ouvrages traditionnels, historiques et anciens ;</a:t>
            </a:r>
          </a:p>
          <a:p>
            <a:pPr lvl="1"/>
            <a:r>
              <a:rPr lang="fr-FR" dirty="0"/>
              <a:t>définir les besoins sur la base de produits de l’artisanat marocain, pour la réalisation de prestations à composante artisanale ;</a:t>
            </a:r>
          </a:p>
          <a:p>
            <a:pPr lvl="1"/>
            <a:r>
              <a:rPr lang="fr-FR" dirty="0"/>
              <a:t>définir les besoins sur la </a:t>
            </a:r>
            <a:r>
              <a:rPr lang="fr-FR" b="1" dirty="0"/>
              <a:t>base de produits d’origine marocaine </a:t>
            </a:r>
            <a:r>
              <a:rPr lang="fr-FR" dirty="0"/>
              <a:t>ou par référence à des normes marocaines homologuées.</a:t>
            </a:r>
          </a:p>
          <a:p>
            <a:endParaRPr lang="fr-FR" dirty="0"/>
          </a:p>
        </p:txBody>
      </p:sp>
    </p:spTree>
    <p:extLst>
      <p:ext uri="{BB962C8B-B14F-4D97-AF65-F5344CB8AC3E}">
        <p14:creationId xmlns:p14="http://schemas.microsoft.com/office/powerpoint/2010/main" val="2531873500"/>
      </p:ext>
    </p:extLst>
  </p:cSld>
  <p:clrMapOvr>
    <a:masterClrMapping/>
  </p:clrMapOvr>
  <p:transition>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 xmlns:a16="http://schemas.microsoft.com/office/drawing/2014/main" id="{50F21D11-5615-8402-89B0-0A709CFD7C5E}"/>
              </a:ext>
            </a:extLst>
          </p:cNvPr>
          <p:cNvSpPr>
            <a:spLocks noGrp="1"/>
          </p:cNvSpPr>
          <p:nvPr>
            <p:ph type="body" sz="quarter" idx="12"/>
          </p:nvPr>
        </p:nvSpPr>
        <p:spPr/>
        <p:txBody>
          <a:bodyPr/>
          <a:lstStyle/>
          <a:p>
            <a:r>
              <a:rPr lang="fr-FR" dirty="0"/>
              <a:t>Article 5 : Détermination des besoins</a:t>
            </a:r>
          </a:p>
          <a:p>
            <a:endParaRPr lang="fr-FR" dirty="0"/>
          </a:p>
        </p:txBody>
      </p:sp>
      <p:sp>
        <p:nvSpPr>
          <p:cNvPr id="3" name="Espace réservé du contenu 2">
            <a:extLst>
              <a:ext uri="{FF2B5EF4-FFF2-40B4-BE49-F238E27FC236}">
                <a16:creationId xmlns="" xmlns:a16="http://schemas.microsoft.com/office/drawing/2014/main" id="{D72CD96B-E602-2FE4-F586-316AF2F73079}"/>
              </a:ext>
            </a:extLst>
          </p:cNvPr>
          <p:cNvSpPr>
            <a:spLocks noGrp="1"/>
          </p:cNvSpPr>
          <p:nvPr>
            <p:ph sz="quarter" idx="13"/>
          </p:nvPr>
        </p:nvSpPr>
        <p:spPr/>
        <p:txBody>
          <a:bodyPr/>
          <a:lstStyle/>
          <a:p>
            <a:pPr marL="0" indent="0">
              <a:buNone/>
            </a:pPr>
            <a:endParaRPr lang="fr-FR" dirty="0"/>
          </a:p>
          <a:p>
            <a:r>
              <a:rPr lang="fr-FR" dirty="0"/>
              <a:t>La consécration de la valorisation des produits d’origine marocaine disponibles, parmi les éléments de la détermination des besoins ;</a:t>
            </a:r>
          </a:p>
          <a:p>
            <a:r>
              <a:rPr lang="fr-FR" dirty="0"/>
              <a:t>Le maitre d’ouvrage </a:t>
            </a:r>
            <a:r>
              <a:rPr lang="fr-FR" dirty="0" smtClean="0"/>
              <a:t>doit </a:t>
            </a:r>
            <a:r>
              <a:rPr lang="fr-FR" dirty="0"/>
              <a:t>établir </a:t>
            </a:r>
            <a:r>
              <a:rPr lang="fr-FR" dirty="0" smtClean="0"/>
              <a:t>un </a:t>
            </a:r>
            <a:r>
              <a:rPr lang="fr-FR" b="1" dirty="0"/>
              <a:t>certificat administratif </a:t>
            </a:r>
            <a:r>
              <a:rPr lang="fr-FR" dirty="0"/>
              <a:t>justifiant la référence aux produits d’origine </a:t>
            </a:r>
            <a:r>
              <a:rPr lang="fr-FR" dirty="0" smtClean="0"/>
              <a:t>étrangère;</a:t>
            </a:r>
            <a:endParaRPr lang="fr-FR" dirty="0"/>
          </a:p>
          <a:p>
            <a:r>
              <a:rPr lang="fr-FR" dirty="0"/>
              <a:t>Ajout de la possibilité  </a:t>
            </a:r>
            <a:r>
              <a:rPr lang="fr-FR" b="1" dirty="0"/>
              <a:t>de citer la marque commerciale </a:t>
            </a:r>
            <a:r>
              <a:rPr lang="fr-FR" dirty="0"/>
              <a:t>dans les spécifications techniques</a:t>
            </a:r>
            <a:r>
              <a:rPr lang="fr-FR" b="1" dirty="0"/>
              <a:t>   </a:t>
            </a:r>
            <a:r>
              <a:rPr lang="fr-FR" dirty="0"/>
              <a:t>pour les machés de maintenance de matériel déjà inventorié.</a:t>
            </a:r>
          </a:p>
          <a:p>
            <a:pPr marL="0" indent="0">
              <a:buNone/>
            </a:pPr>
            <a:endParaRPr lang="fr-FR" dirty="0"/>
          </a:p>
          <a:p>
            <a:endParaRPr lang="fr-FR" dirty="0"/>
          </a:p>
        </p:txBody>
      </p:sp>
    </p:spTree>
    <p:extLst>
      <p:ext uri="{BB962C8B-B14F-4D97-AF65-F5344CB8AC3E}">
        <p14:creationId xmlns:p14="http://schemas.microsoft.com/office/powerpoint/2010/main" val="2465633500"/>
      </p:ext>
    </p:extLst>
  </p:cSld>
  <p:clrMapOvr>
    <a:masterClrMapping/>
  </p:clrMapOvr>
  <p:transition>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6 : Etablissement de l’estimation du coût des prestations</a:t>
            </a:r>
          </a:p>
        </p:txBody>
      </p:sp>
      <p:sp>
        <p:nvSpPr>
          <p:cNvPr id="3" name="Espace réservé du contenu 2"/>
          <p:cNvSpPr>
            <a:spLocks noGrp="1"/>
          </p:cNvSpPr>
          <p:nvPr>
            <p:ph sz="quarter" idx="13"/>
            <p:custDataLst>
              <p:tags r:id="rId2"/>
            </p:custDataLst>
          </p:nvPr>
        </p:nvSpPr>
        <p:spPr/>
        <p:txBody>
          <a:bodyPr/>
          <a:lstStyle/>
          <a:p>
            <a:r>
              <a:rPr lang="fr-FR" dirty="0"/>
              <a:t>L'introduction de la possibilité d'établir l'estimation du coût des prestations sur la</a:t>
            </a:r>
            <a:r>
              <a:rPr lang="fr-FR" b="1" dirty="0">
                <a:solidFill>
                  <a:srgbClr val="FF0000"/>
                </a:solidFill>
              </a:rPr>
              <a:t> base de référentiels de prix</a:t>
            </a:r>
            <a:r>
              <a:rPr lang="fr-FR" dirty="0"/>
              <a:t>,</a:t>
            </a:r>
            <a:r>
              <a:rPr lang="fr-FR" b="1" dirty="0"/>
              <a:t> </a:t>
            </a:r>
            <a:r>
              <a:rPr lang="fr-FR" b="1" dirty="0">
                <a:solidFill>
                  <a:srgbClr val="FF0000"/>
                </a:solidFill>
              </a:rPr>
              <a:t>lorsqu’ils existent</a:t>
            </a:r>
            <a:r>
              <a:rPr lang="fr-FR" dirty="0"/>
              <a:t>.</a:t>
            </a:r>
          </a:p>
        </p:txBody>
      </p:sp>
    </p:spTree>
    <p:extLst>
      <p:ext uri="{BB962C8B-B14F-4D97-AF65-F5344CB8AC3E}">
        <p14:creationId xmlns:p14="http://schemas.microsoft.com/office/powerpoint/2010/main" val="1775087127"/>
      </p:ext>
    </p:extLst>
  </p:cSld>
  <p:clrMapOvr>
    <a:masterClrMapping/>
  </p:clrMapOvr>
  <p:transition>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7 : Marchés-cadre</a:t>
            </a:r>
          </a:p>
        </p:txBody>
      </p:sp>
      <p:sp>
        <p:nvSpPr>
          <p:cNvPr id="3" name="Espace réservé du contenu 2"/>
          <p:cNvSpPr>
            <a:spLocks noGrp="1"/>
          </p:cNvSpPr>
          <p:nvPr>
            <p:ph sz="quarter" idx="13"/>
            <p:custDataLst>
              <p:tags r:id="rId2"/>
            </p:custDataLst>
          </p:nvPr>
        </p:nvSpPr>
        <p:spPr>
          <a:xfrm>
            <a:off x="128789" y="1390258"/>
            <a:ext cx="8701998" cy="4860229"/>
          </a:xfrm>
        </p:spPr>
        <p:txBody>
          <a:bodyPr/>
          <a:lstStyle/>
          <a:p>
            <a:r>
              <a:rPr lang="fr-FR" dirty="0"/>
              <a:t>La précision que la quantité ou la valeur des prestations à exécuter peuvent être réajustées selon le cas, dans la limite :</a:t>
            </a:r>
          </a:p>
          <a:p>
            <a:pPr lvl="1"/>
            <a:r>
              <a:rPr lang="fr-FR" dirty="0"/>
              <a:t>de 10% du maximum, en cas d'augmentation ;</a:t>
            </a:r>
          </a:p>
          <a:p>
            <a:pPr lvl="1"/>
            <a:r>
              <a:rPr lang="fr-FR" dirty="0"/>
              <a:t>de </a:t>
            </a:r>
            <a:r>
              <a:rPr lang="fr-FR" b="1" dirty="0">
                <a:solidFill>
                  <a:srgbClr val="FF0000"/>
                </a:solidFill>
              </a:rPr>
              <a:t>25% du minimum</a:t>
            </a:r>
            <a:r>
              <a:rPr lang="fr-FR" dirty="0"/>
              <a:t>, en cas de diminution ;</a:t>
            </a:r>
          </a:p>
          <a:p>
            <a:pPr lvl="1"/>
            <a:r>
              <a:rPr lang="fr-FR" dirty="0"/>
              <a:t>les taux de 10% et de 25% s’apprécient dans le cadre de la durée totale du marché-cadre </a:t>
            </a:r>
            <a:r>
              <a:rPr lang="fr-FR" b="1" dirty="0">
                <a:solidFill>
                  <a:srgbClr val="FF0000"/>
                </a:solidFill>
              </a:rPr>
              <a:t>par l’entremise d’un seul réajustement ou de plusieurs réajustements partiels</a:t>
            </a:r>
            <a:r>
              <a:rPr lang="fr-FR" dirty="0"/>
              <a:t>.</a:t>
            </a:r>
          </a:p>
          <a:p>
            <a:pPr lvl="1"/>
            <a:r>
              <a:rPr lang="fr-FR" dirty="0" smtClean="0"/>
              <a:t>Précision </a:t>
            </a:r>
            <a:r>
              <a:rPr lang="fr-FR" dirty="0"/>
              <a:t>que l’engagement total du MC ne doit pas dépasser trois ou cinq fois le montant max </a:t>
            </a:r>
            <a:r>
              <a:rPr lang="fr-FR" b="1" dirty="0" smtClean="0"/>
              <a:t>réajusté, </a:t>
            </a:r>
            <a:r>
              <a:rPr lang="fr-FR" b="1" dirty="0"/>
              <a:t>le cas échéant.</a:t>
            </a:r>
          </a:p>
          <a:p>
            <a:pPr lvl="1"/>
            <a:endParaRPr lang="fr-FR" b="1" dirty="0"/>
          </a:p>
          <a:p>
            <a:pPr lvl="1"/>
            <a:endParaRPr lang="fr-FR" dirty="0"/>
          </a:p>
        </p:txBody>
      </p:sp>
    </p:spTree>
    <p:extLst>
      <p:ext uri="{BB962C8B-B14F-4D97-AF65-F5344CB8AC3E}">
        <p14:creationId xmlns:p14="http://schemas.microsoft.com/office/powerpoint/2010/main" val="3416853213"/>
      </p:ext>
    </p:extLst>
  </p:cSld>
  <p:clrMapOvr>
    <a:masterClrMapping/>
  </p:clrMapOvr>
  <p:transition>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8 : Marchés reconductibles</a:t>
            </a:r>
          </a:p>
        </p:txBody>
      </p:sp>
      <p:sp>
        <p:nvSpPr>
          <p:cNvPr id="3" name="Espace réservé du contenu 2"/>
          <p:cNvSpPr>
            <a:spLocks noGrp="1"/>
          </p:cNvSpPr>
          <p:nvPr>
            <p:ph sz="quarter" idx="13"/>
            <p:custDataLst>
              <p:tags r:id="rId2"/>
            </p:custDataLst>
          </p:nvPr>
        </p:nvSpPr>
        <p:spPr/>
        <p:txBody>
          <a:bodyPr/>
          <a:lstStyle/>
          <a:p>
            <a:r>
              <a:rPr lang="fr-FR" dirty="0"/>
              <a:t>L’introduction </a:t>
            </a:r>
            <a:r>
              <a:rPr lang="fr-FR" b="1" dirty="0"/>
              <a:t>de l’obligation </a:t>
            </a:r>
            <a:r>
              <a:rPr lang="fr-FR" dirty="0"/>
              <a:t>d’établir, au même titre que pour  le </a:t>
            </a:r>
            <a:r>
              <a:rPr lang="fr-FR" dirty="0" smtClean="0"/>
              <a:t>marché-cadre</a:t>
            </a:r>
            <a:endParaRPr lang="fr-FR" dirty="0"/>
          </a:p>
          <a:p>
            <a:pPr marL="0" indent="0">
              <a:buNone/>
            </a:pPr>
            <a:r>
              <a:rPr lang="fr-FR" dirty="0"/>
              <a:t>  - un </a:t>
            </a:r>
            <a:r>
              <a:rPr lang="fr-FR" b="1" dirty="0">
                <a:solidFill>
                  <a:srgbClr val="FF0000"/>
                </a:solidFill>
              </a:rPr>
              <a:t>décompte définitif partiel </a:t>
            </a:r>
            <a:r>
              <a:rPr lang="fr-FR" dirty="0"/>
              <a:t>à hauteur du montant des prestations réalisées au titre de la période </a:t>
            </a:r>
            <a:r>
              <a:rPr lang="fr-FR" dirty="0" smtClean="0"/>
              <a:t>considérée,</a:t>
            </a:r>
            <a:endParaRPr lang="fr-FR" dirty="0"/>
          </a:p>
          <a:p>
            <a:pPr marL="0" indent="0">
              <a:buNone/>
            </a:pPr>
            <a:r>
              <a:rPr lang="fr-FR" dirty="0"/>
              <a:t>  </a:t>
            </a:r>
            <a:r>
              <a:rPr lang="fr-FR" dirty="0" smtClean="0"/>
              <a:t>- un  </a:t>
            </a:r>
            <a:r>
              <a:rPr lang="fr-FR" b="1" dirty="0">
                <a:solidFill>
                  <a:srgbClr val="FF0000"/>
                </a:solidFill>
              </a:rPr>
              <a:t>décompte définitif et général </a:t>
            </a:r>
            <a:r>
              <a:rPr lang="fr-FR" dirty="0"/>
              <a:t>à la fin de la dernière période du marché reconductible, à hauteur du montant des prestations réalisées au titre de la durée totale du marché reconductible,.</a:t>
            </a:r>
          </a:p>
        </p:txBody>
      </p:sp>
    </p:spTree>
    <p:extLst>
      <p:ext uri="{BB962C8B-B14F-4D97-AF65-F5344CB8AC3E}">
        <p14:creationId xmlns:p14="http://schemas.microsoft.com/office/powerpoint/2010/main" val="868046763"/>
      </p:ext>
    </p:extLst>
  </p:cSld>
  <p:clrMapOvr>
    <a:masterClrMapping/>
  </p:clrMapOvr>
  <p:transition>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11 : Marché de conception-réalisation</a:t>
            </a:r>
          </a:p>
        </p:txBody>
      </p:sp>
      <p:sp>
        <p:nvSpPr>
          <p:cNvPr id="3" name="Espace réservé du contenu 2"/>
          <p:cNvSpPr>
            <a:spLocks noGrp="1"/>
          </p:cNvSpPr>
          <p:nvPr>
            <p:ph sz="quarter" idx="13"/>
            <p:custDataLst>
              <p:tags r:id="rId2"/>
            </p:custDataLst>
          </p:nvPr>
        </p:nvSpPr>
        <p:spPr/>
        <p:txBody>
          <a:bodyPr/>
          <a:lstStyle/>
          <a:p>
            <a:r>
              <a:rPr lang="fr-FR" dirty="0"/>
              <a:t>La précision que le marché de conception-réalisation porte exclusivement </a:t>
            </a:r>
            <a:r>
              <a:rPr lang="fr-FR" b="1" dirty="0"/>
              <a:t>sur les prestations de travaux.</a:t>
            </a:r>
          </a:p>
          <a:p>
            <a:r>
              <a:rPr lang="fr-FR" dirty="0"/>
              <a:t>Le maître d’ouvrage procède, </a:t>
            </a:r>
            <a:r>
              <a:rPr lang="fr-FR" b="1" dirty="0"/>
              <a:t>par ses propres moyens </a:t>
            </a:r>
            <a:r>
              <a:rPr lang="fr-FR" dirty="0"/>
              <a:t>ou par le </a:t>
            </a:r>
            <a:r>
              <a:rPr lang="fr-FR" b="1" dirty="0"/>
              <a:t>recours à l’assistance à maîtrise d’ouvrage</a:t>
            </a:r>
            <a:r>
              <a:rPr lang="fr-FR" dirty="0"/>
              <a:t>, à </a:t>
            </a:r>
            <a:r>
              <a:rPr lang="fr-FR" b="1" dirty="0"/>
              <a:t>la programmation et à la coordination</a:t>
            </a:r>
            <a:r>
              <a:rPr lang="fr-FR" b="1" dirty="0">
                <a:solidFill>
                  <a:srgbClr val="FF0000"/>
                </a:solidFill>
              </a:rPr>
              <a:t> </a:t>
            </a:r>
            <a:r>
              <a:rPr lang="fr-FR" dirty="0"/>
              <a:t>de l’intervention du concepteur et du réalisateur de la prestation ;</a:t>
            </a:r>
          </a:p>
          <a:p>
            <a:r>
              <a:rPr lang="fr-FR" dirty="0"/>
              <a:t>A l’issue de l’exécution du marché de conception-réalisation, le maître d’ouvrage établit </a:t>
            </a:r>
            <a:r>
              <a:rPr lang="fr-FR" b="1" dirty="0"/>
              <a:t>un rapport d’évaluation</a:t>
            </a:r>
            <a:r>
              <a:rPr lang="fr-FR" b="1" dirty="0">
                <a:solidFill>
                  <a:srgbClr val="FF0000"/>
                </a:solidFill>
              </a:rPr>
              <a:t> </a:t>
            </a:r>
            <a:r>
              <a:rPr lang="fr-FR" dirty="0"/>
              <a:t>portant sur :</a:t>
            </a:r>
          </a:p>
          <a:p>
            <a:pPr lvl="1"/>
            <a:r>
              <a:rPr lang="fr-FR" dirty="0"/>
              <a:t>la conformité de l’exécution du marché à l’autorisation </a:t>
            </a:r>
            <a:r>
              <a:rPr lang="fr-FR" dirty="0" smtClean="0"/>
              <a:t>qui lui est accordée au préalable ;</a:t>
            </a:r>
            <a:endParaRPr lang="fr-FR" dirty="0"/>
          </a:p>
          <a:p>
            <a:pPr lvl="1"/>
            <a:r>
              <a:rPr lang="fr-FR" dirty="0"/>
              <a:t>l’appréciation des résultats obtenus ;</a:t>
            </a:r>
          </a:p>
          <a:p>
            <a:pPr lvl="1"/>
            <a:r>
              <a:rPr lang="fr-FR" dirty="0"/>
              <a:t>l’identification des contraintes rencontrées.</a:t>
            </a:r>
          </a:p>
          <a:p>
            <a:r>
              <a:rPr lang="fr-FR" dirty="0"/>
              <a:t>Le rapport d’évaluation est transmis au Chef du gouvernement ou au ministre chargé de </a:t>
            </a:r>
            <a:r>
              <a:rPr lang="fr-FR" dirty="0" smtClean="0"/>
              <a:t>l’intérieur, selon le cas,.</a:t>
            </a:r>
            <a:endParaRPr lang="fr-FR" dirty="0"/>
          </a:p>
        </p:txBody>
      </p:sp>
    </p:spTree>
    <p:extLst>
      <p:ext uri="{BB962C8B-B14F-4D97-AF65-F5344CB8AC3E}">
        <p14:creationId xmlns:p14="http://schemas.microsoft.com/office/powerpoint/2010/main" val="501515297"/>
      </p:ext>
    </p:extLst>
  </p:cSld>
  <p:clrMapOvr>
    <a:masterClrMapping/>
  </p:clrMapOvr>
  <p:transition>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14 : Nature et modalités de définition des prix</a:t>
            </a:r>
          </a:p>
        </p:txBody>
      </p:sp>
      <p:sp>
        <p:nvSpPr>
          <p:cNvPr id="3" name="Espace réservé du contenu 2"/>
          <p:cNvSpPr>
            <a:spLocks noGrp="1"/>
          </p:cNvSpPr>
          <p:nvPr>
            <p:ph sz="quarter" idx="13"/>
            <p:custDataLst>
              <p:tags r:id="rId2"/>
            </p:custDataLst>
          </p:nvPr>
        </p:nvSpPr>
        <p:spPr/>
        <p:txBody>
          <a:bodyPr/>
          <a:lstStyle/>
          <a:p>
            <a:r>
              <a:rPr lang="fr-FR" dirty="0"/>
              <a:t>Pour le cas du marché à prix global, la suppression de la mention : « </a:t>
            </a:r>
            <a:r>
              <a:rPr lang="fr-FR" b="1" dirty="0"/>
              <a:t>qui lui est payé quelle que soit la quantité réellement exécutée</a:t>
            </a:r>
            <a:r>
              <a:rPr lang="fr-FR" dirty="0"/>
              <a:t> », ce qui permet d’envisager la liquidation des prestations réellement exécutée.</a:t>
            </a:r>
          </a:p>
        </p:txBody>
      </p:sp>
    </p:spTree>
    <p:extLst>
      <p:ext uri="{BB962C8B-B14F-4D97-AF65-F5344CB8AC3E}">
        <p14:creationId xmlns:p14="http://schemas.microsoft.com/office/powerpoint/2010/main" val="2155479502"/>
      </p:ext>
    </p:extLst>
  </p:cSld>
  <p:clrMapOvr>
    <a:masterClrMapping/>
  </p:clrMapOvr>
  <p:transition>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15 : Caractère des prix</a:t>
            </a:r>
          </a:p>
        </p:txBody>
      </p:sp>
      <p:sp>
        <p:nvSpPr>
          <p:cNvPr id="3" name="Espace réservé du contenu 2"/>
          <p:cNvSpPr>
            <a:spLocks noGrp="1"/>
          </p:cNvSpPr>
          <p:nvPr>
            <p:ph sz="quarter" idx="13"/>
            <p:custDataLst>
              <p:tags r:id="rId2"/>
            </p:custDataLst>
          </p:nvPr>
        </p:nvSpPr>
        <p:spPr/>
        <p:txBody>
          <a:bodyPr/>
          <a:lstStyle/>
          <a:p>
            <a:r>
              <a:rPr lang="fr-FR" dirty="0"/>
              <a:t>L’introduction de la possibilité de </a:t>
            </a:r>
            <a:r>
              <a:rPr lang="fr-FR" b="1" dirty="0"/>
              <a:t>répercuter la différence de prix résultant de fluctuations des prix pour les marchés </a:t>
            </a:r>
            <a:r>
              <a:rPr lang="fr-FR" dirty="0"/>
              <a:t>de fournitures et de services autres que les études ne comportant pas de prix réglementés et dont le </a:t>
            </a:r>
            <a:r>
              <a:rPr lang="fr-FR" b="1" dirty="0"/>
              <a:t>délai d’exécution dépasse 6 mois </a:t>
            </a:r>
            <a:r>
              <a:rPr lang="fr-FR" dirty="0"/>
              <a:t>;</a:t>
            </a:r>
          </a:p>
          <a:p>
            <a:r>
              <a:rPr lang="fr-FR" dirty="0"/>
              <a:t>La réduction du délai d’exécution requis pour la révision des prix des marchés d’étude de quatre à trois mois.</a:t>
            </a:r>
          </a:p>
          <a:p>
            <a:endParaRPr lang="fr-FR" dirty="0"/>
          </a:p>
        </p:txBody>
      </p:sp>
    </p:spTree>
    <p:extLst>
      <p:ext uri="{BB962C8B-B14F-4D97-AF65-F5344CB8AC3E}">
        <p14:creationId xmlns:p14="http://schemas.microsoft.com/office/powerpoint/2010/main" val="2090653690"/>
      </p:ext>
    </p:extLst>
  </p:cSld>
  <p:clrMapOvr>
    <a:masterClrMapping/>
  </p:clrMapOvr>
  <p:transition>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16 : Forme et contenu des marchés</a:t>
            </a:r>
          </a:p>
        </p:txBody>
      </p:sp>
      <p:sp>
        <p:nvSpPr>
          <p:cNvPr id="3" name="Espace réservé du contenu 2"/>
          <p:cNvSpPr>
            <a:spLocks noGrp="1"/>
          </p:cNvSpPr>
          <p:nvPr>
            <p:ph sz="quarter" idx="13"/>
            <p:custDataLst>
              <p:tags r:id="rId2"/>
            </p:custDataLst>
          </p:nvPr>
        </p:nvSpPr>
        <p:spPr/>
        <p:txBody>
          <a:bodyPr/>
          <a:lstStyle/>
          <a:p>
            <a:pPr>
              <a:spcBef>
                <a:spcPts val="300"/>
              </a:spcBef>
              <a:spcAft>
                <a:spcPts val="300"/>
              </a:spcAft>
            </a:pPr>
            <a:r>
              <a:rPr lang="fr-FR" b="1" dirty="0"/>
              <a:t>Ajout de nouvelle stipulations à contenir  dans  les cahiers des prescriptions spéciales doivent contenir, il s’agit selon le cas</a:t>
            </a:r>
            <a:r>
              <a:rPr lang="fr-FR" dirty="0"/>
              <a:t>:</a:t>
            </a:r>
          </a:p>
          <a:p>
            <a:pPr lvl="1">
              <a:spcBef>
                <a:spcPts val="300"/>
              </a:spcBef>
              <a:spcAft>
                <a:spcPts val="300"/>
              </a:spcAft>
            </a:pPr>
            <a:r>
              <a:rPr lang="fr-FR" dirty="0"/>
              <a:t>du</a:t>
            </a:r>
            <a:r>
              <a:rPr lang="fr-FR" sz="1600" dirty="0"/>
              <a:t> </a:t>
            </a:r>
            <a:r>
              <a:rPr lang="fr-FR" sz="1600" b="1" dirty="0"/>
              <a:t>recours à l’emploi de la main-d’œuvre locale </a:t>
            </a:r>
            <a:r>
              <a:rPr lang="fr-FR" sz="1600" dirty="0"/>
              <a:t>pour les marchés de travaux et de services autres que les études ;</a:t>
            </a:r>
          </a:p>
          <a:p>
            <a:pPr lvl="1">
              <a:spcBef>
                <a:spcPts val="300"/>
              </a:spcBef>
              <a:spcAft>
                <a:spcPts val="300"/>
              </a:spcAft>
            </a:pPr>
            <a:r>
              <a:rPr lang="fr-FR" dirty="0"/>
              <a:t>du</a:t>
            </a:r>
            <a:r>
              <a:rPr lang="fr-FR" sz="1600" dirty="0"/>
              <a:t> </a:t>
            </a:r>
            <a:r>
              <a:rPr lang="fr-FR" sz="1600" b="1" dirty="0"/>
              <a:t>recours aux artisans </a:t>
            </a:r>
            <a:r>
              <a:rPr lang="fr-FR" sz="1600" dirty="0"/>
              <a:t>pour les marchés comportant une composante artisanale ;</a:t>
            </a:r>
          </a:p>
          <a:p>
            <a:pPr lvl="1">
              <a:spcBef>
                <a:spcPts val="300"/>
              </a:spcBef>
              <a:spcAft>
                <a:spcPts val="300"/>
              </a:spcAft>
            </a:pPr>
            <a:r>
              <a:rPr lang="fr-FR" dirty="0"/>
              <a:t>du</a:t>
            </a:r>
            <a:r>
              <a:rPr lang="fr-FR" sz="1600" dirty="0"/>
              <a:t> </a:t>
            </a:r>
            <a:r>
              <a:rPr lang="fr-FR" sz="1600" b="1" dirty="0"/>
              <a:t>recours </a:t>
            </a:r>
            <a:r>
              <a:rPr lang="fr-FR" b="1" dirty="0"/>
              <a:t>aux experts marocains </a:t>
            </a:r>
            <a:r>
              <a:rPr lang="fr-FR" sz="1600" dirty="0"/>
              <a:t>aussi bien pour les marchés portant sur les études que pour les marchés relatifs aux systèmes d’information ;</a:t>
            </a:r>
          </a:p>
          <a:p>
            <a:pPr lvl="1">
              <a:spcBef>
                <a:spcPts val="300"/>
              </a:spcBef>
              <a:spcAft>
                <a:spcPts val="300"/>
              </a:spcAft>
            </a:pPr>
            <a:r>
              <a:rPr lang="fr-FR" dirty="0"/>
              <a:t>d</a:t>
            </a:r>
            <a:r>
              <a:rPr lang="fr-FR" sz="1600" dirty="0"/>
              <a:t>es </a:t>
            </a:r>
            <a:r>
              <a:rPr lang="fr-FR" sz="1600" b="1" dirty="0"/>
              <a:t>conditions d’octroi et de restitution des avances </a:t>
            </a:r>
            <a:r>
              <a:rPr lang="fr-FR" sz="1600" dirty="0"/>
              <a:t>;</a:t>
            </a:r>
          </a:p>
          <a:p>
            <a:pPr lvl="1">
              <a:spcBef>
                <a:spcPts val="300"/>
              </a:spcBef>
              <a:spcAft>
                <a:spcPts val="300"/>
              </a:spcAft>
            </a:pPr>
            <a:r>
              <a:rPr lang="fr-FR" dirty="0"/>
              <a:t>de l’engagement du titulaire de </a:t>
            </a:r>
            <a:r>
              <a:rPr lang="fr-FR" b="1" dirty="0"/>
              <a:t>communiquer au maître d’ouvrage les documents justifiant le paiement effectif </a:t>
            </a:r>
            <a:r>
              <a:rPr lang="fr-FR" dirty="0"/>
              <a:t>des salaires et des charges sociales de ses salariés, au fur et à mesure de l’exécution des prestations objet du marché (marché de ‎‎gardiennage, d’entretien, de ‎nettoyage des bâtiments administratifs et d’entretien des espaces verts) ;</a:t>
            </a:r>
          </a:p>
          <a:p>
            <a:pPr marL="422275" lvl="1" indent="0">
              <a:spcBef>
                <a:spcPts val="300"/>
              </a:spcBef>
              <a:spcAft>
                <a:spcPts val="300"/>
              </a:spcAft>
              <a:buNone/>
            </a:pPr>
            <a:endParaRPr lang="fr-FR" sz="1600" dirty="0"/>
          </a:p>
        </p:txBody>
      </p:sp>
    </p:spTree>
    <p:extLst>
      <p:ext uri="{BB962C8B-B14F-4D97-AF65-F5344CB8AC3E}">
        <p14:creationId xmlns:p14="http://schemas.microsoft.com/office/powerpoint/2010/main" val="1891384081"/>
      </p:ext>
    </p:extLst>
  </p:cSld>
  <p:clrMapOvr>
    <a:masterClrMapping/>
  </p:clrMapOvr>
  <p:transition>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 xmlns:a16="http://schemas.microsoft.com/office/drawing/2014/main" id="{5EB4B447-BE52-D1F0-AB20-DD9D592C7258}"/>
              </a:ext>
            </a:extLst>
          </p:cNvPr>
          <p:cNvSpPr>
            <a:spLocks noGrp="1"/>
          </p:cNvSpPr>
          <p:nvPr>
            <p:ph type="body" sz="quarter" idx="12"/>
          </p:nvPr>
        </p:nvSpPr>
        <p:spPr/>
        <p:txBody>
          <a:bodyPr/>
          <a:lstStyle/>
          <a:p>
            <a:r>
              <a:rPr lang="fr-FR" dirty="0"/>
              <a:t>Article 16 : Forme et contenu des marchés</a:t>
            </a:r>
          </a:p>
          <a:p>
            <a:endParaRPr lang="fr-FR" dirty="0"/>
          </a:p>
        </p:txBody>
      </p:sp>
      <p:sp>
        <p:nvSpPr>
          <p:cNvPr id="3" name="Espace réservé du contenu 2">
            <a:extLst>
              <a:ext uri="{FF2B5EF4-FFF2-40B4-BE49-F238E27FC236}">
                <a16:creationId xmlns="" xmlns:a16="http://schemas.microsoft.com/office/drawing/2014/main" id="{52AEACDD-4B33-F58C-B499-5FC62E094A1D}"/>
              </a:ext>
            </a:extLst>
          </p:cNvPr>
          <p:cNvSpPr>
            <a:spLocks noGrp="1"/>
          </p:cNvSpPr>
          <p:nvPr>
            <p:ph sz="quarter" idx="13"/>
          </p:nvPr>
        </p:nvSpPr>
        <p:spPr/>
        <p:txBody>
          <a:bodyPr/>
          <a:lstStyle/>
          <a:p>
            <a:r>
              <a:rPr lang="fr-FR" b="1" dirty="0"/>
              <a:t>Ajout de nouvelle stipulations à contenir  dans  les cahiers des prescriptions spéciales, </a:t>
            </a:r>
          </a:p>
          <a:p>
            <a:pPr marL="0" indent="0">
              <a:buNone/>
            </a:pPr>
            <a:endParaRPr lang="fr-FR" b="1" dirty="0"/>
          </a:p>
          <a:p>
            <a:pPr lvl="1">
              <a:spcBef>
                <a:spcPts val="300"/>
              </a:spcBef>
              <a:spcAft>
                <a:spcPts val="300"/>
              </a:spcAft>
            </a:pPr>
            <a:r>
              <a:rPr lang="fr-FR" dirty="0"/>
              <a:t>de la clause en vertu de laquelle le titulaire du marché est tenu de présenter au maître d’ouvrage </a:t>
            </a:r>
            <a:r>
              <a:rPr lang="fr-FR" b="1" dirty="0"/>
              <a:t>les documents justifiant le paiement, par ses soins, des sommes dues au sous-traitant</a:t>
            </a:r>
            <a:r>
              <a:rPr lang="fr-FR" dirty="0"/>
              <a:t> au fur à mesure de l’exécution des prestations sous-traitées (sous-traitance) ;</a:t>
            </a:r>
          </a:p>
          <a:p>
            <a:pPr lvl="1">
              <a:spcBef>
                <a:spcPts val="300"/>
              </a:spcBef>
              <a:spcAft>
                <a:spcPts val="300"/>
              </a:spcAft>
            </a:pPr>
            <a:r>
              <a:rPr lang="fr-FR" dirty="0"/>
              <a:t>la clause en vertu de laquelle le titulaire des marchés de travaux </a:t>
            </a:r>
            <a:r>
              <a:rPr lang="fr-FR" b="1" dirty="0"/>
              <a:t>doivent faire appel au savoir-faire des artisans</a:t>
            </a:r>
            <a:r>
              <a:rPr lang="fr-FR" dirty="0"/>
              <a:t> pour les marchés comportant une composante artisanale</a:t>
            </a:r>
            <a:endParaRPr lang="fr-FR" b="1" dirty="0"/>
          </a:p>
          <a:p>
            <a:endParaRPr lang="fr-FR" dirty="0"/>
          </a:p>
        </p:txBody>
      </p:sp>
    </p:spTree>
    <p:extLst>
      <p:ext uri="{BB962C8B-B14F-4D97-AF65-F5344CB8AC3E}">
        <p14:creationId xmlns:p14="http://schemas.microsoft.com/office/powerpoint/2010/main" val="474734081"/>
      </p:ext>
    </p:extLst>
  </p:cSld>
  <p:clrMapOvr>
    <a:masterClrMapping/>
  </p:clrMapOvr>
  <p:transition>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1"/>
            <p:custDataLst>
              <p:tags r:id="rId1"/>
            </p:custDataLst>
          </p:nvPr>
        </p:nvSpPr>
        <p:spPr/>
        <p:txBody>
          <a:bodyPr/>
          <a:lstStyle/>
          <a:p>
            <a:pPr>
              <a:buSzPct val="120000"/>
            </a:pPr>
            <a:endParaRPr lang="fr-FR" dirty="0"/>
          </a:p>
          <a:p>
            <a:pPr>
              <a:buSzPct val="120000"/>
            </a:pPr>
            <a:r>
              <a:rPr lang="fr-FR" dirty="0"/>
              <a:t>Article premier : Principes généraux</a:t>
            </a:r>
          </a:p>
          <a:p>
            <a:pPr>
              <a:buSzPct val="120000"/>
            </a:pPr>
            <a:r>
              <a:rPr lang="fr-FR" dirty="0"/>
              <a:t>Article 2 : Objet et champ d’application</a:t>
            </a:r>
          </a:p>
          <a:p>
            <a:pPr>
              <a:buSzPct val="120000"/>
            </a:pPr>
            <a:r>
              <a:rPr lang="fr-FR" dirty="0"/>
              <a:t>Article 3 : Exclusions</a:t>
            </a:r>
          </a:p>
          <a:p>
            <a:pPr>
              <a:buSzPct val="120000"/>
            </a:pPr>
            <a:r>
              <a:rPr lang="fr-FR" dirty="0"/>
              <a:t>Article 4 : Définitions</a:t>
            </a:r>
          </a:p>
          <a:p>
            <a:pPr>
              <a:buSzPct val="120000"/>
            </a:pPr>
            <a:r>
              <a:rPr lang="fr-FR" dirty="0"/>
              <a:t>Article 5 : Détermination des besoins</a:t>
            </a:r>
          </a:p>
          <a:p>
            <a:pPr>
              <a:buSzPct val="120000"/>
            </a:pPr>
            <a:r>
              <a:rPr lang="fr-FR" dirty="0"/>
              <a:t>Article 6 : Etablissement de l’estimation du coût des prestations</a:t>
            </a:r>
          </a:p>
          <a:p>
            <a:pPr>
              <a:buSzPct val="120000"/>
            </a:pPr>
            <a:r>
              <a:rPr lang="fr-FR" dirty="0"/>
              <a:t>Article 7 : Marchés-cadre</a:t>
            </a:r>
          </a:p>
          <a:p>
            <a:pPr>
              <a:buSzPct val="120000"/>
            </a:pPr>
            <a:r>
              <a:rPr lang="fr-FR" dirty="0"/>
              <a:t>Article 8 : Marchés reconductibles</a:t>
            </a:r>
          </a:p>
          <a:p>
            <a:pPr>
              <a:buSzPct val="120000"/>
            </a:pPr>
            <a:r>
              <a:rPr lang="fr-FR" dirty="0"/>
              <a:t>Article 14 : Nature et modalités de définition des prix</a:t>
            </a:r>
          </a:p>
          <a:p>
            <a:pPr>
              <a:buSzPct val="120000"/>
            </a:pPr>
            <a:r>
              <a:rPr lang="fr-FR" dirty="0"/>
              <a:t>Article 15 : Caractère des prix</a:t>
            </a:r>
          </a:p>
          <a:p>
            <a:pPr>
              <a:buSzPct val="120000"/>
            </a:pPr>
            <a:r>
              <a:rPr lang="fr-FR" dirty="0"/>
              <a:t>Article 16 : Forme et contenu des marchés</a:t>
            </a:r>
          </a:p>
          <a:p>
            <a:pPr>
              <a:buSzPct val="120000"/>
            </a:pPr>
            <a:r>
              <a:rPr lang="fr-FR" dirty="0"/>
              <a:t>Article 17 : Publication du programme prévisionnel triennal</a:t>
            </a:r>
          </a:p>
        </p:txBody>
      </p:sp>
      <p:sp>
        <p:nvSpPr>
          <p:cNvPr id="4" name="Titre 3"/>
          <p:cNvSpPr>
            <a:spLocks noGrp="1"/>
          </p:cNvSpPr>
          <p:nvPr>
            <p:ph type="title"/>
            <p:custDataLst>
              <p:tags r:id="rId2"/>
            </p:custDataLst>
          </p:nvPr>
        </p:nvSpPr>
        <p:spPr/>
        <p:txBody>
          <a:bodyPr/>
          <a:lstStyle/>
          <a:p>
            <a:r>
              <a:rPr lang="fr-FR" dirty="0"/>
              <a:t>Plan de la présentation</a:t>
            </a:r>
          </a:p>
        </p:txBody>
      </p:sp>
    </p:spTree>
    <p:extLst>
      <p:ext uri="{BB962C8B-B14F-4D97-AF65-F5344CB8AC3E}">
        <p14:creationId xmlns:p14="http://schemas.microsoft.com/office/powerpoint/2010/main" val="425653982"/>
      </p:ext>
    </p:extLst>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17 : Publication du programme prévisionnel triennal</a:t>
            </a:r>
          </a:p>
        </p:txBody>
      </p:sp>
      <p:sp>
        <p:nvSpPr>
          <p:cNvPr id="3" name="Espace réservé du contenu 2"/>
          <p:cNvSpPr>
            <a:spLocks noGrp="1"/>
          </p:cNvSpPr>
          <p:nvPr>
            <p:ph sz="quarter" idx="13"/>
            <p:custDataLst>
              <p:tags r:id="rId2"/>
            </p:custDataLst>
          </p:nvPr>
        </p:nvSpPr>
        <p:spPr/>
        <p:txBody>
          <a:bodyPr/>
          <a:lstStyle/>
          <a:p>
            <a:r>
              <a:rPr lang="fr-FR" dirty="0"/>
              <a:t>L’institution de l’obligation de publier un </a:t>
            </a:r>
            <a:r>
              <a:rPr lang="fr-FR" b="1" dirty="0"/>
              <a:t>programme prévisionnel triennal glissant </a:t>
            </a:r>
            <a:r>
              <a:rPr lang="fr-FR" dirty="0"/>
              <a:t>des marchés que le maitre d’ouvrage envisage de passer, conformément à la programmation budgétaire pluriannuelle préconisée par la loi organique des finances.</a:t>
            </a:r>
          </a:p>
          <a:p>
            <a:r>
              <a:rPr lang="fr-FR" dirty="0"/>
              <a:t>Contenu du programme prévisionnel:</a:t>
            </a:r>
          </a:p>
          <a:p>
            <a:pPr>
              <a:buFontTx/>
              <a:buChar char="-"/>
            </a:pPr>
            <a:r>
              <a:rPr lang="fr-FR" dirty="0"/>
              <a:t>ajout de </a:t>
            </a:r>
            <a:r>
              <a:rPr lang="fr-FR" b="1" dirty="0"/>
              <a:t>l’estimation</a:t>
            </a:r>
            <a:r>
              <a:rPr lang="fr-FR" dirty="0"/>
              <a:t> et de la </a:t>
            </a:r>
            <a:r>
              <a:rPr lang="fr-FR" b="1" dirty="0"/>
              <a:t>mention de la réservation </a:t>
            </a:r>
            <a:r>
              <a:rPr lang="fr-FR" dirty="0"/>
              <a:t>aux</a:t>
            </a:r>
            <a:r>
              <a:rPr lang="fr-FR" b="1" dirty="0"/>
              <a:t> </a:t>
            </a:r>
            <a:r>
              <a:rPr lang="fr-FR" dirty="0"/>
              <a:t>PME/ TPE/Autoentrepreneur et coopérative parmi les informations contenues dans le programme au </a:t>
            </a:r>
            <a:r>
              <a:rPr lang="fr-FR" b="1" dirty="0"/>
              <a:t>titre de la première année.</a:t>
            </a:r>
          </a:p>
          <a:p>
            <a:pPr>
              <a:buFontTx/>
              <a:buChar char="-"/>
            </a:pPr>
            <a:r>
              <a:rPr lang="fr-FR" dirty="0"/>
              <a:t>Une </a:t>
            </a:r>
            <a:r>
              <a:rPr lang="fr-FR" b="1" dirty="0"/>
              <a:t>présentation agrégée des projets </a:t>
            </a:r>
            <a:r>
              <a:rPr lang="fr-FR" dirty="0"/>
              <a:t>à réaliser par le maitre d’ouvrage au titre de la deuxième année.</a:t>
            </a:r>
          </a:p>
        </p:txBody>
      </p:sp>
    </p:spTree>
    <p:extLst>
      <p:ext uri="{BB962C8B-B14F-4D97-AF65-F5344CB8AC3E}">
        <p14:creationId xmlns:p14="http://schemas.microsoft.com/office/powerpoint/2010/main" val="1984727579"/>
      </p:ext>
    </p:extLst>
  </p:cSld>
  <p:clrMapOvr>
    <a:masterClrMapping/>
  </p:clrMapOvr>
  <p:transition>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0"/>
            <p:custDataLst>
              <p:tags r:id="rId1"/>
            </p:custDataLst>
          </p:nvPr>
        </p:nvSpPr>
        <p:spPr/>
        <p:txBody>
          <a:bodyPr/>
          <a:lstStyle/>
          <a:p>
            <a:pPr>
              <a:spcBef>
                <a:spcPts val="0"/>
              </a:spcBef>
              <a:spcAft>
                <a:spcPts val="0"/>
              </a:spcAft>
            </a:pPr>
            <a:r>
              <a:rPr lang="fr-FR" dirty="0"/>
              <a:t>Cadre général de passation </a:t>
            </a:r>
          </a:p>
          <a:p>
            <a:pPr>
              <a:spcBef>
                <a:spcPts val="0"/>
              </a:spcBef>
              <a:spcAft>
                <a:spcPts val="0"/>
              </a:spcAft>
            </a:pPr>
            <a:r>
              <a:rPr lang="fr-FR" dirty="0"/>
              <a:t>des marchés publics</a:t>
            </a:r>
          </a:p>
        </p:txBody>
      </p:sp>
      <p:sp>
        <p:nvSpPr>
          <p:cNvPr id="5" name="Espace réservé du texte 4"/>
          <p:cNvSpPr>
            <a:spLocks noGrp="1"/>
          </p:cNvSpPr>
          <p:nvPr>
            <p:ph type="body" sz="quarter" idx="11"/>
            <p:custDataLst>
              <p:tags r:id="rId2"/>
            </p:custDataLst>
          </p:nvPr>
        </p:nvSpPr>
        <p:spPr/>
        <p:txBody>
          <a:bodyPr/>
          <a:lstStyle/>
          <a:p>
            <a:r>
              <a:rPr lang="fr-FR" dirty="0"/>
              <a:t>Module N° 2</a:t>
            </a:r>
          </a:p>
        </p:txBody>
      </p:sp>
    </p:spTree>
    <p:extLst>
      <p:ext uri="{BB962C8B-B14F-4D97-AF65-F5344CB8AC3E}">
        <p14:creationId xmlns:p14="http://schemas.microsoft.com/office/powerpoint/2010/main" val="3390099942"/>
      </p:ext>
    </p:extLst>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sz="quarter" idx="4294967295"/>
            <p:custDataLst>
              <p:tags r:id="rId1"/>
            </p:custDataLst>
          </p:nvPr>
        </p:nvSpPr>
        <p:spPr>
          <a:xfrm>
            <a:off x="301451" y="1435499"/>
            <a:ext cx="8541099" cy="4394728"/>
          </a:xfrm>
        </p:spPr>
        <p:txBody>
          <a:bodyPr/>
          <a:lstStyle/>
          <a:p>
            <a:pPr>
              <a:buSzPct val="120000"/>
            </a:pPr>
            <a:r>
              <a:rPr lang="fr-FR" sz="1600" dirty="0"/>
              <a:t>L’introduction</a:t>
            </a:r>
            <a:r>
              <a:rPr lang="fr-FR" sz="1800" dirty="0">
                <a:effectLst/>
                <a:latin typeface="Calibri" panose="020F0502020204030204" pitchFamily="34" charset="0"/>
                <a:ea typeface="Calibri" panose="020F0502020204030204" pitchFamily="34" charset="0"/>
                <a:cs typeface="Arial" panose="020B0604020202020204" pitchFamily="34" charset="0"/>
              </a:rPr>
              <a:t> du principe </a:t>
            </a:r>
            <a:r>
              <a:rPr lang="fr-FR" sz="1800" b="1" dirty="0">
                <a:effectLst/>
                <a:latin typeface="Calibri" panose="020F0502020204030204" pitchFamily="34" charset="0"/>
                <a:ea typeface="Calibri" panose="020F0502020204030204" pitchFamily="34" charset="0"/>
                <a:cs typeface="Arial" panose="020B0604020202020204" pitchFamily="34" charset="0"/>
              </a:rPr>
              <a:t>d’intégrité</a:t>
            </a: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fr-FR" sz="1600" dirty="0"/>
              <a:t> </a:t>
            </a:r>
            <a:r>
              <a:rPr lang="fr-FR" sz="1800" kern="150" dirty="0">
                <a:effectLst/>
                <a:latin typeface="Calibri" panose="020F0502020204030204" pitchFamily="34" charset="0"/>
                <a:ea typeface="Calibri" panose="020F0502020204030204" pitchFamily="34" charset="0"/>
                <a:cs typeface="Arial" panose="020B0604020202020204" pitchFamily="34" charset="0"/>
              </a:rPr>
              <a:t>parmi les principes auxquels obéit la passation des marchés.</a:t>
            </a:r>
          </a:p>
          <a:p>
            <a:pPr>
              <a:buSzPct val="120000"/>
            </a:pPr>
            <a:r>
              <a:rPr lang="fr-FR" sz="1600" dirty="0"/>
              <a:t>Ajout de nouveaux critères à prendre en compte pour la passation des marchés publics :</a:t>
            </a:r>
            <a:endParaRPr lang="fr-FR" dirty="0"/>
          </a:p>
          <a:p>
            <a:pPr lvl="1"/>
            <a:r>
              <a:rPr lang="fr-FR" dirty="0"/>
              <a:t>les dimensions </a:t>
            </a:r>
            <a:r>
              <a:rPr lang="fr-FR" dirty="0" smtClean="0"/>
              <a:t>économique, sociale </a:t>
            </a:r>
            <a:r>
              <a:rPr lang="fr-FR" dirty="0"/>
              <a:t>et </a:t>
            </a:r>
            <a:r>
              <a:rPr lang="fr-FR" dirty="0" smtClean="0"/>
              <a:t>écologique </a:t>
            </a:r>
            <a:r>
              <a:rPr lang="fr-FR" dirty="0"/>
              <a:t>;</a:t>
            </a:r>
          </a:p>
          <a:p>
            <a:pPr lvl="1"/>
            <a:r>
              <a:rPr lang="fr-FR" dirty="0"/>
              <a:t>l’efficacité énergétique ;</a:t>
            </a:r>
          </a:p>
          <a:p>
            <a:pPr lvl="1"/>
            <a:r>
              <a:rPr lang="fr-FR" dirty="0"/>
              <a:t>la préservation des ressources hydriques ;</a:t>
            </a:r>
          </a:p>
          <a:p>
            <a:pPr lvl="1"/>
            <a:r>
              <a:rPr lang="fr-FR" dirty="0"/>
              <a:t>la valorisation du paysage architectural ;</a:t>
            </a:r>
          </a:p>
          <a:p>
            <a:pPr lvl="1"/>
            <a:r>
              <a:rPr lang="fr-FR" dirty="0"/>
              <a:t>la sauvegarde du patrimoine national et des monuments historiques ;</a:t>
            </a:r>
          </a:p>
          <a:p>
            <a:pPr lvl="1"/>
            <a:r>
              <a:rPr lang="fr-FR" dirty="0"/>
              <a:t>les exigences liées à la promotion de l’innovation et de la </a:t>
            </a:r>
            <a:r>
              <a:rPr lang="fr-FR" dirty="0" smtClean="0"/>
              <a:t>recherche-développement,</a:t>
            </a:r>
            <a:endParaRPr lang="fr-FR" dirty="0"/>
          </a:p>
          <a:p>
            <a:endParaRPr lang="fr-FR" dirty="0" smtClean="0"/>
          </a:p>
          <a:p>
            <a:endParaRPr lang="fr-FR" dirty="0"/>
          </a:p>
        </p:txBody>
      </p:sp>
      <p:sp>
        <p:nvSpPr>
          <p:cNvPr id="8" name="Espace réservé du texte 7"/>
          <p:cNvSpPr>
            <a:spLocks noGrp="1"/>
          </p:cNvSpPr>
          <p:nvPr>
            <p:ph type="body" sz="quarter" idx="12"/>
            <p:custDataLst>
              <p:tags r:id="rId2"/>
            </p:custDataLst>
          </p:nvPr>
        </p:nvSpPr>
        <p:spPr/>
        <p:txBody>
          <a:bodyPr/>
          <a:lstStyle/>
          <a:p>
            <a:r>
              <a:rPr lang="fr-FR" dirty="0"/>
              <a:t>Article premier : Principes généraux</a:t>
            </a:r>
          </a:p>
        </p:txBody>
      </p:sp>
    </p:spTree>
    <p:extLst>
      <p:ext uri="{BB962C8B-B14F-4D97-AF65-F5344CB8AC3E}">
        <p14:creationId xmlns:p14="http://schemas.microsoft.com/office/powerpoint/2010/main" val="4262796308"/>
      </p:ext>
    </p:extLst>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2 : Objet et champ d’application</a:t>
            </a:r>
          </a:p>
        </p:txBody>
      </p:sp>
      <p:sp>
        <p:nvSpPr>
          <p:cNvPr id="3" name="Espace réservé du contenu 2"/>
          <p:cNvSpPr>
            <a:spLocks noGrp="1"/>
          </p:cNvSpPr>
          <p:nvPr>
            <p:ph sz="quarter" idx="13"/>
            <p:custDataLst>
              <p:tags r:id="rId2"/>
            </p:custDataLst>
          </p:nvPr>
        </p:nvSpPr>
        <p:spPr/>
        <p:txBody>
          <a:bodyPr/>
          <a:lstStyle/>
          <a:p>
            <a:r>
              <a:rPr lang="fr-FR" dirty="0"/>
              <a:t>L’extension du champ d’application du décret aux établissements publics et aux autres personnes morales de droit public tenues, en vertu de la législation et de la réglementation en vigueur, d’appliquer la réglementation relative aux marchés publics :</a:t>
            </a:r>
          </a:p>
          <a:p>
            <a:pPr lvl="1"/>
            <a:r>
              <a:rPr lang="fr-FR" dirty="0"/>
              <a:t>les établissements publics, à l’exception de :</a:t>
            </a:r>
          </a:p>
          <a:p>
            <a:pPr lvl="2"/>
            <a:r>
              <a:rPr lang="fr-FR" dirty="0"/>
              <a:t>l’Agence nationale de gestion stratégique des participations de l’Etat et de suivi des performances des établissements et entreprises publics (</a:t>
            </a:r>
            <a:r>
              <a:rPr lang="fr-FR" b="1" dirty="0"/>
              <a:t>1 établissement</a:t>
            </a:r>
            <a:r>
              <a:rPr lang="fr-FR" dirty="0"/>
              <a:t>);</a:t>
            </a:r>
          </a:p>
          <a:p>
            <a:pPr lvl="2"/>
            <a:r>
              <a:rPr lang="fr-FR" dirty="0"/>
              <a:t>les établissements publics figurant sur le tableau n° 1 annexé à la loi n° 82-20 (</a:t>
            </a:r>
            <a:r>
              <a:rPr lang="fr-FR" b="1" dirty="0"/>
              <a:t>15 établissements</a:t>
            </a:r>
            <a:r>
              <a:rPr lang="fr-FR" dirty="0"/>
              <a:t>) ;</a:t>
            </a:r>
          </a:p>
          <a:p>
            <a:pPr lvl="2">
              <a:buFont typeface="Symbol" pitchFamily="18" charset="2"/>
              <a:buChar char=""/>
            </a:pPr>
            <a:r>
              <a:rPr lang="fr-FR" dirty="0" smtClean="0"/>
              <a:t> soit </a:t>
            </a:r>
            <a:r>
              <a:rPr lang="fr-FR" dirty="0"/>
              <a:t>un total de </a:t>
            </a:r>
            <a:r>
              <a:rPr lang="fr-FR" b="1" dirty="0"/>
              <a:t>217 </a:t>
            </a:r>
            <a:r>
              <a:rPr lang="fr-FR" b="1" dirty="0" smtClean="0"/>
              <a:t>établissements concernés par cette extension</a:t>
            </a:r>
            <a:r>
              <a:rPr lang="fr-FR" dirty="0" smtClean="0"/>
              <a:t>.</a:t>
            </a:r>
            <a:endParaRPr lang="fr-FR" dirty="0"/>
          </a:p>
          <a:p>
            <a:pPr lvl="1"/>
            <a:r>
              <a:rPr lang="fr-FR" dirty="0"/>
              <a:t>les personnes morales de droit public soumises au contrôle financier de l’Etat (</a:t>
            </a:r>
            <a:r>
              <a:rPr lang="ar-MA" b="1" dirty="0"/>
              <a:t>29 </a:t>
            </a:r>
            <a:r>
              <a:rPr lang="fr-FR" b="1" dirty="0"/>
              <a:t> personnes</a:t>
            </a:r>
            <a:r>
              <a:rPr lang="fr-FR" dirty="0"/>
              <a:t>) ;</a:t>
            </a:r>
          </a:p>
          <a:p>
            <a:pPr lvl="1"/>
            <a:r>
              <a:rPr lang="fr-FR" dirty="0"/>
              <a:t>les autres personnes morales de droit public soumises à un contrôle spécifique et disposant d’un règlement propre des achats et dont la liste est à fixer par décret (</a:t>
            </a:r>
            <a:r>
              <a:rPr lang="fr-FR" b="1" dirty="0"/>
              <a:t>82 établissements</a:t>
            </a:r>
            <a:r>
              <a:rPr lang="fr-FR" dirty="0"/>
              <a:t>).</a:t>
            </a:r>
          </a:p>
        </p:txBody>
      </p:sp>
    </p:spTree>
    <p:extLst>
      <p:ext uri="{BB962C8B-B14F-4D97-AF65-F5344CB8AC3E}">
        <p14:creationId xmlns:p14="http://schemas.microsoft.com/office/powerpoint/2010/main" val="2796063655"/>
      </p:ext>
    </p:extLst>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3 : Exclusions</a:t>
            </a:r>
          </a:p>
        </p:txBody>
      </p:sp>
      <p:sp>
        <p:nvSpPr>
          <p:cNvPr id="3" name="Espace réservé du contenu 2"/>
          <p:cNvSpPr>
            <a:spLocks noGrp="1"/>
          </p:cNvSpPr>
          <p:nvPr>
            <p:ph sz="quarter" idx="13"/>
            <p:custDataLst>
              <p:tags r:id="rId2"/>
            </p:custDataLst>
          </p:nvPr>
        </p:nvSpPr>
        <p:spPr/>
        <p:txBody>
          <a:bodyPr/>
          <a:lstStyle/>
          <a:p>
            <a:r>
              <a:rPr lang="fr-FR" dirty="0"/>
              <a:t>L'ajout parmi les </a:t>
            </a:r>
            <a:r>
              <a:rPr lang="fr-FR" b="1" dirty="0"/>
              <a:t>actes exclus </a:t>
            </a:r>
            <a:r>
              <a:rPr lang="fr-FR" dirty="0"/>
              <a:t>du champ d’application du décret sur les marchés publics :</a:t>
            </a:r>
          </a:p>
          <a:p>
            <a:pPr lvl="1"/>
            <a:r>
              <a:rPr lang="fr-FR" dirty="0"/>
              <a:t>les contrats de partenariat public-privé ;</a:t>
            </a:r>
          </a:p>
          <a:p>
            <a:pPr lvl="1"/>
            <a:r>
              <a:rPr lang="fr-FR" sz="1800" dirty="0">
                <a:effectLst/>
                <a:latin typeface="Calibri" panose="020F0502020204030204" pitchFamily="34" charset="0"/>
                <a:ea typeface="Calibri" panose="020F0502020204030204" pitchFamily="34" charset="0"/>
                <a:cs typeface="Arial" panose="020B0604020202020204" pitchFamily="34" charset="0"/>
              </a:rPr>
              <a:t>les opérations de cession de bien entre l’Etat et les établissements publics </a:t>
            </a:r>
            <a:endParaRPr lang="fr-FR" dirty="0"/>
          </a:p>
          <a:p>
            <a:pPr lvl="1"/>
            <a:r>
              <a:rPr lang="fr-FR" dirty="0"/>
              <a:t>les conventions d’assistance au maître d’ouvrage conclues entre les collectivités territoriales et les organismes publics locaux ou nationaux ou les organismes internationaux ;</a:t>
            </a:r>
          </a:p>
          <a:p>
            <a:pPr lvl="1"/>
            <a:r>
              <a:rPr lang="fr-FR" dirty="0"/>
              <a:t>les prestations effectuées pour le compte des collectivités territoriales par les personnes morales de droit public relevant d’elles, les sociétés de développement régional, les sociétés de développement ou les sociétés de développement local, dans le cadre de conventions établies dans les conditions et selon les formes fixées par arrêté du ministre chargé de l’intérieur ;</a:t>
            </a:r>
          </a:p>
          <a:p>
            <a:pPr lvl="1"/>
            <a:r>
              <a:rPr lang="fr-FR" dirty="0"/>
              <a:t>les prestations réalisées à l’étranger pour le compte des services implantés à l’étranger, qui relèvent aussi bien de l’Etat que des établissements publics ;</a:t>
            </a:r>
          </a:p>
          <a:p>
            <a:pPr lvl="1"/>
            <a:r>
              <a:rPr lang="fr-FR" dirty="0"/>
              <a:t>les prestations relatives au soutien et/ou à la régulation de l’approvisionnement du pays en céréales, légumineuses et produits dérivés (voir article167). </a:t>
            </a:r>
          </a:p>
        </p:txBody>
      </p:sp>
    </p:spTree>
    <p:extLst>
      <p:ext uri="{BB962C8B-B14F-4D97-AF65-F5344CB8AC3E}">
        <p14:creationId xmlns:p14="http://schemas.microsoft.com/office/powerpoint/2010/main" val="3883467295"/>
      </p:ext>
    </p:extLst>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4 : Définitions</a:t>
            </a:r>
          </a:p>
        </p:txBody>
      </p:sp>
      <p:sp>
        <p:nvSpPr>
          <p:cNvPr id="3" name="Espace réservé du contenu 2"/>
          <p:cNvSpPr>
            <a:spLocks noGrp="1"/>
          </p:cNvSpPr>
          <p:nvPr>
            <p:ph sz="quarter" idx="13"/>
            <p:custDataLst>
              <p:tags r:id="rId2"/>
            </p:custDataLst>
          </p:nvPr>
        </p:nvSpPr>
        <p:spPr/>
        <p:txBody>
          <a:bodyPr/>
          <a:lstStyle/>
          <a:p>
            <a:r>
              <a:rPr lang="fr-FR" dirty="0"/>
              <a:t>La redéfinition de la notion de </a:t>
            </a:r>
            <a:r>
              <a:rPr lang="fr-FR" b="1" dirty="0"/>
              <a:t>conventions ou contrats de droit commun </a:t>
            </a:r>
            <a:r>
              <a:rPr lang="fr-FR" b="1" dirty="0">
                <a:solidFill>
                  <a:srgbClr val="FF0000"/>
                </a:solidFill>
              </a:rPr>
              <a:t>pour en exclure</a:t>
            </a:r>
            <a:r>
              <a:rPr lang="fr-FR" dirty="0"/>
              <a:t> : « la réalisation de prestations qui en raison de leur nature particulière peuvent être passées selon les règles de droit commun » ;</a:t>
            </a:r>
          </a:p>
          <a:p>
            <a:r>
              <a:rPr lang="fr-FR" dirty="0"/>
              <a:t>L’obligation de publier au début de chaque année budgétaire, au portail des marchés publics, une liste, en nombre et en montant comportant les contrats et conventions passées au titre de l’année écoulée ;</a:t>
            </a:r>
          </a:p>
          <a:p>
            <a:r>
              <a:rPr lang="fr-FR" dirty="0"/>
              <a:t>L’introduction de la notion de </a:t>
            </a:r>
            <a:r>
              <a:rPr lang="fr-FR" b="1" dirty="0"/>
              <a:t>jeune entreprise innovante </a:t>
            </a:r>
            <a:r>
              <a:rPr lang="fr-FR" dirty="0"/>
              <a:t>: « toute entreprise constituée conformément à la législation en vigueur et dotée d’un fort potentiel d’innovation et de croissance, notamment, dans le </a:t>
            </a:r>
            <a:r>
              <a:rPr lang="fr-FR" dirty="0" smtClean="0"/>
              <a:t>domaine </a:t>
            </a:r>
            <a:r>
              <a:rPr lang="fr-FR" dirty="0"/>
              <a:t>des nouvelles technologies et du numérique » ;</a:t>
            </a:r>
          </a:p>
          <a:p>
            <a:r>
              <a:rPr lang="fr-FR" dirty="0"/>
              <a:t>L'introduction de la notion de </a:t>
            </a:r>
            <a:r>
              <a:rPr lang="fr-FR" b="1" dirty="0"/>
              <a:t>plan de charge </a:t>
            </a:r>
            <a:r>
              <a:rPr lang="fr-FR" dirty="0"/>
              <a:t>: « la déclaration, établie par le concurrent, qui mentionne les marchés publics dont il assure l’exécution, en tant que titulaire ou sous-traitant, à la date de remise de son offre au maître d’ouvrage » ;</a:t>
            </a:r>
          </a:p>
        </p:txBody>
      </p:sp>
    </p:spTree>
    <p:extLst>
      <p:ext uri="{BB962C8B-B14F-4D97-AF65-F5344CB8AC3E}">
        <p14:creationId xmlns:p14="http://schemas.microsoft.com/office/powerpoint/2010/main" val="629575817"/>
      </p:ext>
    </p:extLst>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4 : Définitions </a:t>
            </a:r>
          </a:p>
        </p:txBody>
      </p:sp>
      <p:sp>
        <p:nvSpPr>
          <p:cNvPr id="3" name="Espace réservé du contenu 2"/>
          <p:cNvSpPr>
            <a:spLocks noGrp="1"/>
          </p:cNvSpPr>
          <p:nvPr>
            <p:ph sz="quarter" idx="13"/>
            <p:custDataLst>
              <p:tags r:id="rId2"/>
            </p:custDataLst>
          </p:nvPr>
        </p:nvSpPr>
        <p:spPr/>
        <p:txBody>
          <a:bodyPr/>
          <a:lstStyle/>
          <a:p>
            <a:r>
              <a:rPr lang="fr-FR" dirty="0"/>
              <a:t>La redéfinition de la notion de </a:t>
            </a:r>
            <a:r>
              <a:rPr lang="fr-FR" b="1" dirty="0"/>
              <a:t>maître d’ouvrage </a:t>
            </a:r>
            <a:r>
              <a:rPr lang="fr-FR" dirty="0"/>
              <a:t>: </a:t>
            </a:r>
          </a:p>
          <a:p>
            <a:pPr lvl="1"/>
            <a:r>
              <a:rPr lang="fr-FR" dirty="0"/>
              <a:t>le maître d’ouvrage est l’autorité compétente ou toute personne désignée par elle en vertu d’une décision à l’effet d’assurer </a:t>
            </a:r>
            <a:r>
              <a:rPr lang="fr-FR" b="1" dirty="0"/>
              <a:t>la préparation, la passation et l’exécution </a:t>
            </a:r>
            <a:r>
              <a:rPr lang="fr-FR" dirty="0"/>
              <a:t>des marchés publics.</a:t>
            </a:r>
          </a:p>
          <a:p>
            <a:pPr lvl="1"/>
            <a:r>
              <a:rPr lang="fr-FR" dirty="0"/>
              <a:t>l’autorité compétente peut désigner un ou, en cas de besoin, plusieurs maîtres d’ouvrage pour les marchés publics de l’organisme concerné ;</a:t>
            </a:r>
          </a:p>
          <a:p>
            <a:pPr lvl="1"/>
            <a:r>
              <a:rPr lang="fr-FR" dirty="0"/>
              <a:t>l’autorité compétente désigne le maître d’ouvrage </a:t>
            </a:r>
            <a:r>
              <a:rPr lang="fr-FR" b="1" dirty="0"/>
              <a:t>es-qualités </a:t>
            </a:r>
            <a:r>
              <a:rPr lang="fr-FR" dirty="0"/>
              <a:t>;</a:t>
            </a:r>
          </a:p>
          <a:p>
            <a:pPr lvl="1"/>
            <a:r>
              <a:rPr lang="fr-FR" dirty="0"/>
              <a:t>une copie de la décision de désignation du maître d’ouvrage est versée dans le dossier de chaque marché.</a:t>
            </a:r>
          </a:p>
          <a:p>
            <a:r>
              <a:rPr lang="fr-FR" dirty="0"/>
              <a:t>La redéfinition de la notion du </a:t>
            </a:r>
            <a:r>
              <a:rPr lang="fr-FR" b="1" dirty="0"/>
              <a:t>maître d’ouvrage délégué </a:t>
            </a:r>
            <a:r>
              <a:rPr lang="fr-FR" dirty="0"/>
              <a:t>: « tout établissement public, administration publique, société d’Etat ou </a:t>
            </a:r>
            <a:r>
              <a:rPr lang="fr-FR" b="1" dirty="0">
                <a:solidFill>
                  <a:srgbClr val="FF0000"/>
                </a:solidFill>
              </a:rPr>
              <a:t>l’une de ses filiales</a:t>
            </a:r>
            <a:r>
              <a:rPr lang="fr-FR" dirty="0"/>
              <a:t>, filiale publique</a:t>
            </a:r>
            <a:r>
              <a:rPr lang="fr-FR" b="1" dirty="0">
                <a:solidFill>
                  <a:srgbClr val="FF0000"/>
                </a:solidFill>
              </a:rPr>
              <a:t>, société de développement régional, société de développement ou société de développement local </a:t>
            </a:r>
            <a:r>
              <a:rPr lang="fr-FR" dirty="0"/>
              <a:t>auxquels sont confiées tout ou parties des missions imparties au maître d’ouvrage ».</a:t>
            </a:r>
          </a:p>
        </p:txBody>
      </p:sp>
    </p:spTree>
    <p:extLst>
      <p:ext uri="{BB962C8B-B14F-4D97-AF65-F5344CB8AC3E}">
        <p14:creationId xmlns:p14="http://schemas.microsoft.com/office/powerpoint/2010/main" val="4200122566"/>
      </p:ext>
    </p:extLst>
  </p:cSld>
  <p:clrMapOvr>
    <a:masterClrMapping/>
  </p:clrMapOvr>
  <p:transition>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4 : Définitions </a:t>
            </a:r>
          </a:p>
        </p:txBody>
      </p:sp>
      <p:sp>
        <p:nvSpPr>
          <p:cNvPr id="3" name="Espace réservé du contenu 2"/>
          <p:cNvSpPr>
            <a:spLocks noGrp="1"/>
          </p:cNvSpPr>
          <p:nvPr>
            <p:ph sz="quarter" idx="13"/>
            <p:custDataLst>
              <p:tags r:id="rId2"/>
            </p:custDataLst>
          </p:nvPr>
        </p:nvSpPr>
        <p:spPr/>
        <p:txBody>
          <a:bodyPr/>
          <a:lstStyle/>
          <a:p>
            <a:r>
              <a:rPr lang="fr-FR" dirty="0"/>
              <a:t>L’introduction de la notion de </a:t>
            </a:r>
            <a:r>
              <a:rPr lang="fr-FR" b="1" dirty="0"/>
              <a:t>prestations innovantes</a:t>
            </a:r>
            <a:r>
              <a:rPr lang="fr-FR" dirty="0"/>
              <a:t> : « les prestations qui ont pour objet la recherche et le développement, concernant de nouveaux procédés ou l’amélioration de procédés déjà existants pour les travaux, les services ou les fournitures » ;</a:t>
            </a:r>
          </a:p>
          <a:p>
            <a:r>
              <a:rPr lang="fr-FR" dirty="0"/>
              <a:t>L’introduction de la notion de </a:t>
            </a:r>
            <a:r>
              <a:rPr lang="fr-FR" b="1" dirty="0"/>
              <a:t>registre spécial</a:t>
            </a:r>
            <a:r>
              <a:rPr lang="fr-FR" dirty="0"/>
              <a:t> : « le registre tenu par le maître d’ouvrage dans lequel sont inscrites les références de tous les documents qu’il a émis ou reçus lors de la phase de passation du marché » ;</a:t>
            </a:r>
          </a:p>
          <a:p>
            <a:r>
              <a:rPr lang="fr-FR" dirty="0"/>
              <a:t>La redéfinition de la notion de </a:t>
            </a:r>
            <a:r>
              <a:rPr lang="fr-FR" b="1" dirty="0"/>
              <a:t>marchés de travaux </a:t>
            </a:r>
            <a:r>
              <a:rPr lang="fr-FR" dirty="0"/>
              <a:t>pour englober les prestations liés :</a:t>
            </a:r>
          </a:p>
          <a:p>
            <a:pPr lvl="1"/>
            <a:r>
              <a:rPr lang="fr-FR" dirty="0"/>
              <a:t>au reboisement et à l’aménagement des espaces verts ;</a:t>
            </a:r>
          </a:p>
          <a:p>
            <a:pPr lvl="1"/>
            <a:r>
              <a:rPr lang="fr-FR" dirty="0"/>
              <a:t>à la restauration des ouvrages traditionnels, historiques et anciens ;</a:t>
            </a:r>
          </a:p>
          <a:p>
            <a:pPr lvl="1"/>
            <a:r>
              <a:rPr lang="fr-FR" dirty="0"/>
              <a:t>aux services fournis dans le cadre du marché de travaux </a:t>
            </a:r>
            <a:r>
              <a:rPr lang="fr-FR" b="1" dirty="0"/>
              <a:t>et l’installation des équipements</a:t>
            </a:r>
            <a:r>
              <a:rPr lang="fr-FR" dirty="0"/>
              <a:t> techniques, électriques, électroniques, audiovisuels et/ou de climatisation ;</a:t>
            </a:r>
          </a:p>
          <a:p>
            <a:pPr lvl="1"/>
            <a:endParaRPr lang="fr-FR" dirty="0"/>
          </a:p>
          <a:p>
            <a:pPr marL="0" indent="0">
              <a:buNone/>
            </a:pPr>
            <a:endParaRPr lang="fr-FR" dirty="0"/>
          </a:p>
          <a:p>
            <a:endParaRPr lang="fr-FR" dirty="0"/>
          </a:p>
        </p:txBody>
      </p:sp>
    </p:spTree>
    <p:extLst>
      <p:ext uri="{BB962C8B-B14F-4D97-AF65-F5344CB8AC3E}">
        <p14:creationId xmlns:p14="http://schemas.microsoft.com/office/powerpoint/2010/main" val="3015560559"/>
      </p:ext>
    </p:extLst>
  </p:cSld>
  <p:clrMapOvr>
    <a:masterClrMapping/>
  </p:clrMapOvr>
  <p:transition>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custDataLst>
              <p:tags r:id="rId1"/>
            </p:custDataLst>
          </p:nvPr>
        </p:nvSpPr>
        <p:spPr/>
        <p:txBody>
          <a:bodyPr/>
          <a:lstStyle/>
          <a:p>
            <a:r>
              <a:rPr lang="fr-FR" dirty="0"/>
              <a:t>Article 4 : Définitions </a:t>
            </a:r>
          </a:p>
        </p:txBody>
      </p:sp>
      <p:sp>
        <p:nvSpPr>
          <p:cNvPr id="3" name="Espace réservé du contenu 2"/>
          <p:cNvSpPr>
            <a:spLocks noGrp="1"/>
          </p:cNvSpPr>
          <p:nvPr>
            <p:ph sz="quarter" idx="13"/>
            <p:custDataLst>
              <p:tags r:id="rId2"/>
            </p:custDataLst>
          </p:nvPr>
        </p:nvSpPr>
        <p:spPr/>
        <p:txBody>
          <a:bodyPr/>
          <a:lstStyle/>
          <a:p>
            <a:r>
              <a:rPr lang="fr-FR" b="1" dirty="0"/>
              <a:t>La suppression </a:t>
            </a:r>
            <a:r>
              <a:rPr lang="fr-FR" dirty="0"/>
              <a:t>de la précision qui stipule que les marchés de </a:t>
            </a:r>
            <a:r>
              <a:rPr lang="fr-FR"/>
              <a:t>travaux </a:t>
            </a:r>
            <a:r>
              <a:rPr lang="fr-FR" smtClean="0"/>
              <a:t>couvrent les </a:t>
            </a:r>
            <a:r>
              <a:rPr lang="fr-FR" dirty="0"/>
              <a:t>prestations accessoires aux travaux tels que les sondages, les forages, les levées topographiques, la prise de photographie et de film, les études sismiques ou études géotechniques </a:t>
            </a:r>
            <a:r>
              <a:rPr lang="fr-FR" b="1" dirty="0"/>
              <a:t>remplacées par le terme études</a:t>
            </a:r>
            <a:r>
              <a:rPr lang="fr-FR" dirty="0"/>
              <a:t>;</a:t>
            </a:r>
          </a:p>
          <a:p>
            <a:r>
              <a:rPr lang="fr-FR" dirty="0"/>
              <a:t>La précision que les </a:t>
            </a:r>
            <a:r>
              <a:rPr lang="fr-FR" b="1" dirty="0"/>
              <a:t>marchés de fournitures </a:t>
            </a:r>
            <a:r>
              <a:rPr lang="fr-FR" b="1" dirty="0" smtClean="0"/>
              <a:t>non courantes</a:t>
            </a:r>
            <a:r>
              <a:rPr lang="fr-FR" dirty="0" smtClean="0"/>
              <a:t> </a:t>
            </a:r>
            <a:r>
              <a:rPr lang="fr-FR" dirty="0"/>
              <a:t>peuvent comprendre, à titre accessoire, des prestations de conception ;</a:t>
            </a:r>
          </a:p>
          <a:p>
            <a:r>
              <a:rPr lang="fr-FR" dirty="0"/>
              <a:t>la précision que les marchés de fournitures portant sur la location avec option d’achat des biens </a:t>
            </a:r>
            <a:r>
              <a:rPr lang="fr-FR" dirty="0" smtClean="0"/>
              <a:t>d’équipement </a:t>
            </a:r>
            <a:r>
              <a:rPr lang="fr-FR" dirty="0"/>
              <a:t>ne recouvrent pas les biens </a:t>
            </a:r>
            <a:r>
              <a:rPr lang="fr-FR" dirty="0" smtClean="0"/>
              <a:t>immeubles </a:t>
            </a:r>
            <a:r>
              <a:rPr lang="fr-FR" dirty="0"/>
              <a:t>;</a:t>
            </a:r>
          </a:p>
          <a:p>
            <a:r>
              <a:rPr lang="fr-FR" dirty="0"/>
              <a:t>La précision que les </a:t>
            </a:r>
            <a:r>
              <a:rPr lang="fr-FR" b="1" dirty="0"/>
              <a:t>marchés de services </a:t>
            </a:r>
            <a:r>
              <a:rPr lang="fr-FR" dirty="0"/>
              <a:t>englobent aussi les marchés relatifs aux études </a:t>
            </a:r>
            <a:r>
              <a:rPr lang="fr-FR" dirty="0" smtClean="0"/>
              <a:t>sismiques </a:t>
            </a:r>
            <a:r>
              <a:rPr lang="fr-FR" dirty="0"/>
              <a:t>ou aux études géotechniques et les marchés relatifs aux levées topographiques, à la prise de photographie et de film ;</a:t>
            </a:r>
          </a:p>
          <a:p>
            <a:r>
              <a:rPr lang="fr-FR" dirty="0"/>
              <a:t>La redéfinition de la notion du concurrent : « toute personne physique ou morale qui participe à un appel à la concurrence </a:t>
            </a:r>
            <a:r>
              <a:rPr lang="fr-FR" b="1" dirty="0">
                <a:solidFill>
                  <a:srgbClr val="FF0000"/>
                </a:solidFill>
              </a:rPr>
              <a:t>dans sa phase antérieure à la remise des offres ou à une procédure négociée </a:t>
            </a:r>
            <a:r>
              <a:rPr lang="fr-FR" dirty="0"/>
              <a:t>avant l’attribution du marché ou qui propose une offre en vue de la conclusion d’un marché ».</a:t>
            </a:r>
          </a:p>
        </p:txBody>
      </p:sp>
    </p:spTree>
    <p:extLst>
      <p:ext uri="{BB962C8B-B14F-4D97-AF65-F5344CB8AC3E}">
        <p14:creationId xmlns:p14="http://schemas.microsoft.com/office/powerpoint/2010/main" val="3481163920"/>
      </p:ext>
    </p:extLst>
  </p:cSld>
  <p:clrMapOvr>
    <a:masterClrMapping/>
  </p:clrMapOvr>
  <p:transition>
    <p:split orient="vert"/>
  </p:transition>
</p:sld>
</file>

<file path=ppt/tags/tag1.xml><?xml version="1.0" encoding="utf-8"?>
<p:tagLst xmlns:a="http://schemas.openxmlformats.org/drawingml/2006/main" xmlns:r="http://schemas.openxmlformats.org/officeDocument/2006/relationships" xmlns:p="http://schemas.openxmlformats.org/presentationml/2006/main">
  <p:tag name="NUM" val="3"/>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2_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spPr>
      <a:bodyPr spcFirstLastPara="0" vert="horz" wrap="square" lIns="144000" tIns="144000" rIns="144000" bIns="144000" numCol="1" spcCol="1270" anchor="ctr" anchorCtr="0">
        <a:noAutofit/>
      </a:bodyPr>
      <a:lstStyle>
        <a:defPPr algn="ctr" defTabSz="577850">
          <a:spcBef>
            <a:spcPct val="0"/>
          </a:spcBef>
          <a:spcAft>
            <a:spcPts val="0"/>
          </a:spcAft>
          <a:defRPr sz="1300" b="1" kern="1200" dirty="0" smtClean="0"/>
        </a:defPPr>
      </a:lstStyle>
      <a: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a:style>
    </a:spDef>
    <a:lnDef>
      <a:spPr bwMode="auto">
        <a:noFill/>
        <a:ln w="3175">
          <a:solidFill>
            <a:srgbClr val="756452"/>
          </a:solidFill>
          <a:round/>
          <a:headEnd/>
          <a:tailEnd type="triangle" w="med" len="med"/>
        </a:ln>
        <a:effectLst/>
      </a:spPr>
      <a:bodyPr/>
      <a:lstStyle/>
    </a:lnDef>
    <a:txDef>
      <a:spPr>
        <a:noFill/>
      </a:spPr>
      <a:bodyPr wrap="none" lIns="0" tIns="0" rIns="0" bIns="0" rtlCol="0">
        <a:spAutoFit/>
      </a:bodyPr>
      <a:lstStyle>
        <a:defPPr>
          <a:defRPr sz="2000" b="1" dirty="0" smtClean="0"/>
        </a:defPPr>
      </a:lstStyle>
    </a:tx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79962</TotalTime>
  <Words>1640</Words>
  <Application>Microsoft Office PowerPoint</Application>
  <PresentationFormat>Affichage à l'écran (4:3)</PresentationFormat>
  <Paragraphs>125</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2_Modèle par défaut</vt:lpstr>
      <vt:lpstr>Présentation PowerPoint</vt:lpstr>
      <vt:lpstr>Plan de la présentation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e.azour</dc:creator>
  <cp:lastModifiedBy>tgr</cp:lastModifiedBy>
  <cp:revision>8455</cp:revision>
  <cp:lastPrinted>2022-11-28T08:10:42Z</cp:lastPrinted>
  <dcterms:created xsi:type="dcterms:W3CDTF">2008-03-27T17:13:29Z</dcterms:created>
  <dcterms:modified xsi:type="dcterms:W3CDTF">2023-05-24T09:34:41Z</dcterms:modified>
</cp:coreProperties>
</file>